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ata1.xml" ContentType="application/vnd.openxmlformats-officedocument.drawingml.diagramData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layout2.xml" ContentType="application/vnd.openxmlformats-officedocument.drawingml.diagramLayout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41" r:id="rId1"/>
  </p:sldMasterIdLst>
  <p:notesMasterIdLst>
    <p:notesMasterId r:id="rId29"/>
  </p:notesMasterIdLst>
  <p:sldIdLst>
    <p:sldId id="256" r:id="rId2"/>
    <p:sldId id="299" r:id="rId3"/>
    <p:sldId id="339" r:id="rId4"/>
    <p:sldId id="262" r:id="rId5"/>
    <p:sldId id="345" r:id="rId6"/>
    <p:sldId id="265" r:id="rId7"/>
    <p:sldId id="309" r:id="rId8"/>
    <p:sldId id="351" r:id="rId9"/>
    <p:sldId id="347" r:id="rId10"/>
    <p:sldId id="327" r:id="rId11"/>
    <p:sldId id="355" r:id="rId12"/>
    <p:sldId id="356" r:id="rId13"/>
    <p:sldId id="336" r:id="rId14"/>
    <p:sldId id="346" r:id="rId15"/>
    <p:sldId id="338" r:id="rId16"/>
    <p:sldId id="357" r:id="rId17"/>
    <p:sldId id="348" r:id="rId18"/>
    <p:sldId id="337" r:id="rId19"/>
    <p:sldId id="359" r:id="rId20"/>
    <p:sldId id="349" r:id="rId21"/>
    <p:sldId id="263" r:id="rId22"/>
    <p:sldId id="350" r:id="rId23"/>
    <p:sldId id="343" r:id="rId24"/>
    <p:sldId id="360" r:id="rId25"/>
    <p:sldId id="361" r:id="rId26"/>
    <p:sldId id="362" r:id="rId27"/>
    <p:sldId id="364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D8235AE-4C38-4C16-AAE8-E5DB9181E816}">
          <p14:sldIdLst>
            <p14:sldId id="256"/>
            <p14:sldId id="299"/>
            <p14:sldId id="339"/>
            <p14:sldId id="262"/>
            <p14:sldId id="345"/>
            <p14:sldId id="265"/>
            <p14:sldId id="309"/>
            <p14:sldId id="351"/>
            <p14:sldId id="347"/>
            <p14:sldId id="327"/>
            <p14:sldId id="355"/>
            <p14:sldId id="356"/>
            <p14:sldId id="336"/>
            <p14:sldId id="346"/>
            <p14:sldId id="338"/>
            <p14:sldId id="357"/>
            <p14:sldId id="348"/>
            <p14:sldId id="337"/>
            <p14:sldId id="359"/>
            <p14:sldId id="349"/>
            <p14:sldId id="263"/>
            <p14:sldId id="350"/>
            <p14:sldId id="343"/>
            <p14:sldId id="360"/>
            <p14:sldId id="361"/>
            <p14:sldId id="362"/>
            <p14:sldId id="3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A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ustomXml" Target="../customXml/item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openxmlformats.org/officeDocument/2006/relationships/customXml" Target="../customXml/item2.xml"/><Relationship Id="rId8" Type="http://schemas.openxmlformats.org/officeDocument/2006/relationships/slide" Target="slides/slide7.xm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5D40EA-B62C-42F3-8A14-749B72209AF1}" type="doc">
      <dgm:prSet loTypeId="urn:microsoft.com/office/officeart/2008/layout/LinedList" loCatId="list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A449AA93-F16D-4C53-858C-B4317B36704F}">
      <dgm:prSet/>
      <dgm:spPr/>
      <dgm:t>
        <a:bodyPr/>
        <a:lstStyle/>
        <a:p>
          <a:r>
            <a:rPr lang="en-GB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</a:t>
          </a:r>
          <a:r>
            <a:rPr lang="ro-RO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.0 </a:t>
          </a:r>
          <a:r>
            <a:rPr lang="en-GB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Natura </a:t>
          </a:r>
          <a:r>
            <a:rPr lang="en-GB" b="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UX design</a:t>
          </a:r>
          <a:r>
            <a:rPr lang="ro-RO" b="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 </a:t>
          </a:r>
          <a:r>
            <a:rPr lang="en-GB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Principii </a:t>
          </a:r>
          <a:r>
            <a:rPr lang="ro-RO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și abordări în </a:t>
          </a:r>
          <a:r>
            <a:rPr lang="ro-RO" b="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</a:p>
      </dgm:t>
    </dgm:pt>
    <dgm:pt modelId="{C2EA2FB6-CF44-453B-8040-23BA2FB16619}" type="parTrans" cxnId="{9DAA5942-7B72-460C-A528-C8B7442CD8FD}">
      <dgm:prSet/>
      <dgm:spPr/>
      <dgm:t>
        <a:bodyPr/>
        <a:lstStyle/>
        <a:p>
          <a:endParaRPr lang="en-US" sz="1600"/>
        </a:p>
      </dgm:t>
    </dgm:pt>
    <dgm:pt modelId="{9DCECE12-2DD5-469A-817F-91CBF4B3E4AB}" type="sibTrans" cxnId="{9DAA5942-7B72-460C-A528-C8B7442CD8FD}">
      <dgm:prSet/>
      <dgm:spPr/>
      <dgm:t>
        <a:bodyPr/>
        <a:lstStyle/>
        <a:p>
          <a:endParaRPr lang="en-US"/>
        </a:p>
      </dgm:t>
    </dgm:pt>
    <dgm:pt modelId="{EA11EC18-831F-4F1C-9478-B91B106AA56A}">
      <dgm:prSet/>
      <dgm:spPr/>
      <dgm:t>
        <a:bodyPr/>
        <a:lstStyle/>
        <a:p>
          <a:r>
            <a:rPr lang="en-GB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</a:t>
          </a:r>
          <a:r>
            <a:rPr lang="ro-RO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.1 </a:t>
          </a:r>
          <a:r>
            <a:rPr lang="ro-RO" b="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b="0" i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generativ</a:t>
          </a:r>
          <a:endParaRPr lang="en-US" b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0DAA819-68A6-41B2-B6E8-428FD4321EDD}" type="parTrans" cxnId="{2215EDBE-0703-4E25-8684-2E073DAD08A8}">
      <dgm:prSet/>
      <dgm:spPr/>
      <dgm:t>
        <a:bodyPr/>
        <a:lstStyle/>
        <a:p>
          <a:endParaRPr lang="en-US" sz="1600"/>
        </a:p>
      </dgm:t>
    </dgm:pt>
    <dgm:pt modelId="{1F231C1F-9EBE-455A-B08E-8EE15C32B023}" type="sibTrans" cxnId="{2215EDBE-0703-4E25-8684-2E073DAD08A8}">
      <dgm:prSet/>
      <dgm:spPr/>
      <dgm:t>
        <a:bodyPr/>
        <a:lstStyle/>
        <a:p>
          <a:endParaRPr lang="en-US"/>
        </a:p>
      </dgm:t>
    </dgm:pt>
    <dgm:pt modelId="{151861CF-A383-41A4-A726-AA682B2AB720}">
      <dgm:prSet/>
      <dgm:spPr/>
      <dgm:t>
        <a:bodyPr/>
        <a:lstStyle/>
        <a:p>
          <a:r>
            <a:rPr lang="ro-RO" b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4.2 </a:t>
          </a:r>
          <a:r>
            <a:rPr lang="ro-RO" b="0" i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b="0" i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conceptual</a:t>
          </a:r>
          <a:endParaRPr lang="ro-RO" b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534258B-82A2-4D80-AC73-AABB4A4B7787}" type="parTrans" cxnId="{F9DA16B6-9CE1-45F0-9665-79F2A5AAA32F}">
      <dgm:prSet/>
      <dgm:spPr/>
      <dgm:t>
        <a:bodyPr/>
        <a:lstStyle/>
        <a:p>
          <a:endParaRPr lang="en-US" sz="1600"/>
        </a:p>
      </dgm:t>
    </dgm:pt>
    <dgm:pt modelId="{14C6ADF9-77AF-4959-A22A-9113C4FC22BC}" type="sibTrans" cxnId="{F9DA16B6-9CE1-45F0-9665-79F2A5AAA32F}">
      <dgm:prSet/>
      <dgm:spPr/>
      <dgm:t>
        <a:bodyPr/>
        <a:lstStyle/>
        <a:p>
          <a:endParaRPr lang="en-US"/>
        </a:p>
      </dgm:t>
    </dgm:pt>
    <dgm:pt modelId="{3DB914EB-9DDA-4132-889A-F547513F4CF0}">
      <dgm:prSet/>
      <dgm:spPr/>
      <dgm:t>
        <a:bodyPr/>
        <a:lstStyle/>
        <a:p>
          <a:r>
            <a:rPr lang="ro-RO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4.3 </a:t>
          </a:r>
          <a:r>
            <a:rPr lang="ro-RO" b="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b="0" i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intermediar și detaliat</a:t>
          </a:r>
          <a:endParaRPr lang="en-US" b="0" i="1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2196D71-5A7B-4D53-BF54-7332ED52760E}" type="parTrans" cxnId="{1BB4421C-A850-4319-9C4C-4D36FB7CA54F}">
      <dgm:prSet/>
      <dgm:spPr/>
      <dgm:t>
        <a:bodyPr/>
        <a:lstStyle/>
        <a:p>
          <a:endParaRPr lang="en-US" sz="1600"/>
        </a:p>
      </dgm:t>
    </dgm:pt>
    <dgm:pt modelId="{7982089E-BFDF-437E-AB6F-32629628B52B}" type="sibTrans" cxnId="{1BB4421C-A850-4319-9C4C-4D36FB7CA54F}">
      <dgm:prSet/>
      <dgm:spPr/>
      <dgm:t>
        <a:bodyPr/>
        <a:lstStyle/>
        <a:p>
          <a:endParaRPr lang="en-US"/>
        </a:p>
      </dgm:t>
    </dgm:pt>
    <dgm:pt modelId="{320174FF-2818-4485-B0A5-AFEEA22A7D39}" type="pres">
      <dgm:prSet presAssocID="{D85D40EA-B62C-42F3-8A14-749B72209AF1}" presName="vert0" presStyleCnt="0">
        <dgm:presLayoutVars>
          <dgm:dir/>
          <dgm:animOne val="branch"/>
          <dgm:animLvl val="lvl"/>
        </dgm:presLayoutVars>
      </dgm:prSet>
      <dgm:spPr/>
    </dgm:pt>
    <dgm:pt modelId="{1B1585B3-47F7-4711-B243-4229685E248F}" type="pres">
      <dgm:prSet presAssocID="{A449AA93-F16D-4C53-858C-B4317B36704F}" presName="thickLine" presStyleLbl="alignNode1" presStyleIdx="0" presStyleCnt="4"/>
      <dgm:spPr/>
    </dgm:pt>
    <dgm:pt modelId="{21CBA0B7-FA7F-4823-815A-73375AB0899D}" type="pres">
      <dgm:prSet presAssocID="{A449AA93-F16D-4C53-858C-B4317B36704F}" presName="horz1" presStyleCnt="0"/>
      <dgm:spPr/>
    </dgm:pt>
    <dgm:pt modelId="{1CAEA323-F758-4F8A-8272-A05F881B1AC2}" type="pres">
      <dgm:prSet presAssocID="{A449AA93-F16D-4C53-858C-B4317B36704F}" presName="tx1" presStyleLbl="revTx" presStyleIdx="0" presStyleCnt="4"/>
      <dgm:spPr/>
    </dgm:pt>
    <dgm:pt modelId="{4223348C-47A9-4BDC-A8F5-06666F39C0AC}" type="pres">
      <dgm:prSet presAssocID="{A449AA93-F16D-4C53-858C-B4317B36704F}" presName="vert1" presStyleCnt="0"/>
      <dgm:spPr/>
    </dgm:pt>
    <dgm:pt modelId="{154270D9-90E9-46AC-96BD-169BB70C92DA}" type="pres">
      <dgm:prSet presAssocID="{EA11EC18-831F-4F1C-9478-B91B106AA56A}" presName="thickLine" presStyleLbl="alignNode1" presStyleIdx="1" presStyleCnt="4"/>
      <dgm:spPr/>
    </dgm:pt>
    <dgm:pt modelId="{B080F3E6-A5A8-44D1-B919-0DFAD978E066}" type="pres">
      <dgm:prSet presAssocID="{EA11EC18-831F-4F1C-9478-B91B106AA56A}" presName="horz1" presStyleCnt="0"/>
      <dgm:spPr/>
    </dgm:pt>
    <dgm:pt modelId="{04A91696-FE7F-4847-94CE-2A8EB68555EA}" type="pres">
      <dgm:prSet presAssocID="{EA11EC18-831F-4F1C-9478-B91B106AA56A}" presName="tx1" presStyleLbl="revTx" presStyleIdx="1" presStyleCnt="4"/>
      <dgm:spPr/>
    </dgm:pt>
    <dgm:pt modelId="{AB0E1E87-D915-46F3-8B6A-2FE79007F14D}" type="pres">
      <dgm:prSet presAssocID="{EA11EC18-831F-4F1C-9478-B91B106AA56A}" presName="vert1" presStyleCnt="0"/>
      <dgm:spPr/>
    </dgm:pt>
    <dgm:pt modelId="{0D8A3FF3-F8CD-4240-98F2-66D96E7E4351}" type="pres">
      <dgm:prSet presAssocID="{151861CF-A383-41A4-A726-AA682B2AB720}" presName="thickLine" presStyleLbl="alignNode1" presStyleIdx="2" presStyleCnt="4"/>
      <dgm:spPr/>
    </dgm:pt>
    <dgm:pt modelId="{8E067B65-68D6-403F-AA8F-E5D9BF4B6E56}" type="pres">
      <dgm:prSet presAssocID="{151861CF-A383-41A4-A726-AA682B2AB720}" presName="horz1" presStyleCnt="0"/>
      <dgm:spPr/>
    </dgm:pt>
    <dgm:pt modelId="{FB0ADD8E-606E-4A67-9F44-07AED5165A82}" type="pres">
      <dgm:prSet presAssocID="{151861CF-A383-41A4-A726-AA682B2AB720}" presName="tx1" presStyleLbl="revTx" presStyleIdx="2" presStyleCnt="4"/>
      <dgm:spPr/>
    </dgm:pt>
    <dgm:pt modelId="{16F5A4CD-84D6-4EDE-A2DB-B3ED25DAE384}" type="pres">
      <dgm:prSet presAssocID="{151861CF-A383-41A4-A726-AA682B2AB720}" presName="vert1" presStyleCnt="0"/>
      <dgm:spPr/>
    </dgm:pt>
    <dgm:pt modelId="{EDA4067C-8B95-48B4-AE84-996A6BBF5883}" type="pres">
      <dgm:prSet presAssocID="{3DB914EB-9DDA-4132-889A-F547513F4CF0}" presName="thickLine" presStyleLbl="alignNode1" presStyleIdx="3" presStyleCnt="4"/>
      <dgm:spPr/>
    </dgm:pt>
    <dgm:pt modelId="{3A5BB2AB-9BFA-429F-A684-2B9E38EB096B}" type="pres">
      <dgm:prSet presAssocID="{3DB914EB-9DDA-4132-889A-F547513F4CF0}" presName="horz1" presStyleCnt="0"/>
      <dgm:spPr/>
    </dgm:pt>
    <dgm:pt modelId="{F3BF6AA3-A835-43FB-A804-AE1197C5EBEC}" type="pres">
      <dgm:prSet presAssocID="{3DB914EB-9DDA-4132-889A-F547513F4CF0}" presName="tx1" presStyleLbl="revTx" presStyleIdx="3" presStyleCnt="4"/>
      <dgm:spPr/>
    </dgm:pt>
    <dgm:pt modelId="{1958D3E7-8A63-4B14-8487-CFDA378BAFBE}" type="pres">
      <dgm:prSet presAssocID="{3DB914EB-9DDA-4132-889A-F547513F4CF0}" presName="vert1" presStyleCnt="0"/>
      <dgm:spPr/>
    </dgm:pt>
  </dgm:ptLst>
  <dgm:cxnLst>
    <dgm:cxn modelId="{3CB4B005-E43C-4768-A4D4-833C13B34783}" type="presOf" srcId="{A449AA93-F16D-4C53-858C-B4317B36704F}" destId="{1CAEA323-F758-4F8A-8272-A05F881B1AC2}" srcOrd="0" destOrd="0" presId="urn:microsoft.com/office/officeart/2008/layout/LinedList"/>
    <dgm:cxn modelId="{EA3BF009-5ABA-426F-8884-D1F4ABCDBD98}" type="presOf" srcId="{3DB914EB-9DDA-4132-889A-F547513F4CF0}" destId="{F3BF6AA3-A835-43FB-A804-AE1197C5EBEC}" srcOrd="0" destOrd="0" presId="urn:microsoft.com/office/officeart/2008/layout/LinedList"/>
    <dgm:cxn modelId="{1BB4421C-A850-4319-9C4C-4D36FB7CA54F}" srcId="{D85D40EA-B62C-42F3-8A14-749B72209AF1}" destId="{3DB914EB-9DDA-4132-889A-F547513F4CF0}" srcOrd="3" destOrd="0" parTransId="{A2196D71-5A7B-4D53-BF54-7332ED52760E}" sibTransId="{7982089E-BFDF-437E-AB6F-32629628B52B}"/>
    <dgm:cxn modelId="{47DB305E-2196-4CC1-AB90-1FF58868EF6A}" type="presOf" srcId="{D85D40EA-B62C-42F3-8A14-749B72209AF1}" destId="{320174FF-2818-4485-B0A5-AFEEA22A7D39}" srcOrd="0" destOrd="0" presId="urn:microsoft.com/office/officeart/2008/layout/LinedList"/>
    <dgm:cxn modelId="{9DAA5942-7B72-460C-A528-C8B7442CD8FD}" srcId="{D85D40EA-B62C-42F3-8A14-749B72209AF1}" destId="{A449AA93-F16D-4C53-858C-B4317B36704F}" srcOrd="0" destOrd="0" parTransId="{C2EA2FB6-CF44-453B-8040-23BA2FB16619}" sibTransId="{9DCECE12-2DD5-469A-817F-91CBF4B3E4AB}"/>
    <dgm:cxn modelId="{BA9E8B69-9D73-49B8-932C-82C5798A6512}" type="presOf" srcId="{151861CF-A383-41A4-A726-AA682B2AB720}" destId="{FB0ADD8E-606E-4A67-9F44-07AED5165A82}" srcOrd="0" destOrd="0" presId="urn:microsoft.com/office/officeart/2008/layout/LinedList"/>
    <dgm:cxn modelId="{F9DA16B6-9CE1-45F0-9665-79F2A5AAA32F}" srcId="{D85D40EA-B62C-42F3-8A14-749B72209AF1}" destId="{151861CF-A383-41A4-A726-AA682B2AB720}" srcOrd="2" destOrd="0" parTransId="{7534258B-82A2-4D80-AC73-AABB4A4B7787}" sibTransId="{14C6ADF9-77AF-4959-A22A-9113C4FC22BC}"/>
    <dgm:cxn modelId="{2215EDBE-0703-4E25-8684-2E073DAD08A8}" srcId="{D85D40EA-B62C-42F3-8A14-749B72209AF1}" destId="{EA11EC18-831F-4F1C-9478-B91B106AA56A}" srcOrd="1" destOrd="0" parTransId="{D0DAA819-68A6-41B2-B6E8-428FD4321EDD}" sibTransId="{1F231C1F-9EBE-455A-B08E-8EE15C32B023}"/>
    <dgm:cxn modelId="{8B16FEBE-DD87-464E-88B6-92D241A5E3D8}" type="presOf" srcId="{EA11EC18-831F-4F1C-9478-B91B106AA56A}" destId="{04A91696-FE7F-4847-94CE-2A8EB68555EA}" srcOrd="0" destOrd="0" presId="urn:microsoft.com/office/officeart/2008/layout/LinedList"/>
    <dgm:cxn modelId="{12CFAEA7-718B-47E7-B07C-F9B7CF5D5350}" type="presParOf" srcId="{320174FF-2818-4485-B0A5-AFEEA22A7D39}" destId="{1B1585B3-47F7-4711-B243-4229685E248F}" srcOrd="0" destOrd="0" presId="urn:microsoft.com/office/officeart/2008/layout/LinedList"/>
    <dgm:cxn modelId="{06CF6CC2-A762-49F1-8288-17671BCFDB49}" type="presParOf" srcId="{320174FF-2818-4485-B0A5-AFEEA22A7D39}" destId="{21CBA0B7-FA7F-4823-815A-73375AB0899D}" srcOrd="1" destOrd="0" presId="urn:microsoft.com/office/officeart/2008/layout/LinedList"/>
    <dgm:cxn modelId="{62A1C1AC-4D3E-4ECC-99C3-C4F5A8FBEA85}" type="presParOf" srcId="{21CBA0B7-FA7F-4823-815A-73375AB0899D}" destId="{1CAEA323-F758-4F8A-8272-A05F881B1AC2}" srcOrd="0" destOrd="0" presId="urn:microsoft.com/office/officeart/2008/layout/LinedList"/>
    <dgm:cxn modelId="{7B35B35F-A5A5-4CDB-9F4B-F91FE09A1B40}" type="presParOf" srcId="{21CBA0B7-FA7F-4823-815A-73375AB0899D}" destId="{4223348C-47A9-4BDC-A8F5-06666F39C0AC}" srcOrd="1" destOrd="0" presId="urn:microsoft.com/office/officeart/2008/layout/LinedList"/>
    <dgm:cxn modelId="{14319348-8F4B-4327-B701-F25B916D0B39}" type="presParOf" srcId="{320174FF-2818-4485-B0A5-AFEEA22A7D39}" destId="{154270D9-90E9-46AC-96BD-169BB70C92DA}" srcOrd="2" destOrd="0" presId="urn:microsoft.com/office/officeart/2008/layout/LinedList"/>
    <dgm:cxn modelId="{76059C21-0905-438E-B8A9-FACBAE526D5F}" type="presParOf" srcId="{320174FF-2818-4485-B0A5-AFEEA22A7D39}" destId="{B080F3E6-A5A8-44D1-B919-0DFAD978E066}" srcOrd="3" destOrd="0" presId="urn:microsoft.com/office/officeart/2008/layout/LinedList"/>
    <dgm:cxn modelId="{1086A73D-9515-4991-9261-8D8717FC256A}" type="presParOf" srcId="{B080F3E6-A5A8-44D1-B919-0DFAD978E066}" destId="{04A91696-FE7F-4847-94CE-2A8EB68555EA}" srcOrd="0" destOrd="0" presId="urn:microsoft.com/office/officeart/2008/layout/LinedList"/>
    <dgm:cxn modelId="{252F83AA-420F-4225-8EA3-75EDA8166880}" type="presParOf" srcId="{B080F3E6-A5A8-44D1-B919-0DFAD978E066}" destId="{AB0E1E87-D915-46F3-8B6A-2FE79007F14D}" srcOrd="1" destOrd="0" presId="urn:microsoft.com/office/officeart/2008/layout/LinedList"/>
    <dgm:cxn modelId="{E2610C6A-759F-4B12-B550-F50DB79C941B}" type="presParOf" srcId="{320174FF-2818-4485-B0A5-AFEEA22A7D39}" destId="{0D8A3FF3-F8CD-4240-98F2-66D96E7E4351}" srcOrd="4" destOrd="0" presId="urn:microsoft.com/office/officeart/2008/layout/LinedList"/>
    <dgm:cxn modelId="{04BAEAA2-1DA8-4C12-BDC0-F6EC61A62852}" type="presParOf" srcId="{320174FF-2818-4485-B0A5-AFEEA22A7D39}" destId="{8E067B65-68D6-403F-AA8F-E5D9BF4B6E56}" srcOrd="5" destOrd="0" presId="urn:microsoft.com/office/officeart/2008/layout/LinedList"/>
    <dgm:cxn modelId="{4E2727B4-A326-4019-8D5B-6E46296F4953}" type="presParOf" srcId="{8E067B65-68D6-403F-AA8F-E5D9BF4B6E56}" destId="{FB0ADD8E-606E-4A67-9F44-07AED5165A82}" srcOrd="0" destOrd="0" presId="urn:microsoft.com/office/officeart/2008/layout/LinedList"/>
    <dgm:cxn modelId="{6FD0A8C0-9A57-4C53-BBBA-4086BB2D0B3B}" type="presParOf" srcId="{8E067B65-68D6-403F-AA8F-E5D9BF4B6E56}" destId="{16F5A4CD-84D6-4EDE-A2DB-B3ED25DAE384}" srcOrd="1" destOrd="0" presId="urn:microsoft.com/office/officeart/2008/layout/LinedList"/>
    <dgm:cxn modelId="{2AC25023-A021-4552-A379-E8C9C98AA447}" type="presParOf" srcId="{320174FF-2818-4485-B0A5-AFEEA22A7D39}" destId="{EDA4067C-8B95-48B4-AE84-996A6BBF5883}" srcOrd="6" destOrd="0" presId="urn:microsoft.com/office/officeart/2008/layout/LinedList"/>
    <dgm:cxn modelId="{1B3ADA81-2FF5-4FED-AFBF-A9CB19102F49}" type="presParOf" srcId="{320174FF-2818-4485-B0A5-AFEEA22A7D39}" destId="{3A5BB2AB-9BFA-429F-A684-2B9E38EB096B}" srcOrd="7" destOrd="0" presId="urn:microsoft.com/office/officeart/2008/layout/LinedList"/>
    <dgm:cxn modelId="{203F5663-5E1C-4BA9-9891-BFEE2A5CAE4F}" type="presParOf" srcId="{3A5BB2AB-9BFA-429F-A684-2B9E38EB096B}" destId="{F3BF6AA3-A835-43FB-A804-AE1197C5EBEC}" srcOrd="0" destOrd="0" presId="urn:microsoft.com/office/officeart/2008/layout/LinedList"/>
    <dgm:cxn modelId="{29C1BA35-84C0-4305-A55D-3E7679AE03E8}" type="presParOf" srcId="{3A5BB2AB-9BFA-429F-A684-2B9E38EB096B}" destId="{1958D3E7-8A63-4B14-8487-CFDA378BAFB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85D40EA-B62C-42F3-8A14-749B72209AF1}" type="doc">
      <dgm:prSet loTypeId="urn:microsoft.com/office/officeart/2008/layout/LinedList" loCatId="list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A449AA93-F16D-4C53-858C-B4317B36704F}">
      <dgm:prSet/>
      <dgm:spPr/>
      <dgm:t>
        <a:bodyPr/>
        <a:lstStyle/>
        <a:p>
          <a:r>
            <a:rPr lang="en-GB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</a:t>
          </a:r>
          <a:r>
            <a:rPr lang="ro-RO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.0 </a:t>
          </a:r>
          <a:r>
            <a:rPr lang="en-GB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Natura </a:t>
          </a:r>
          <a:r>
            <a:rPr lang="en-GB" b="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UX design</a:t>
          </a:r>
          <a:r>
            <a:rPr lang="ro-RO" b="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 </a:t>
          </a:r>
          <a:r>
            <a:rPr lang="en-GB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Principii </a:t>
          </a:r>
          <a:r>
            <a:rPr lang="ro-RO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și abordări în </a:t>
          </a:r>
          <a:r>
            <a:rPr lang="ro-RO" b="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</a:p>
      </dgm:t>
    </dgm:pt>
    <dgm:pt modelId="{C2EA2FB6-CF44-453B-8040-23BA2FB16619}" type="parTrans" cxnId="{9DAA5942-7B72-460C-A528-C8B7442CD8FD}">
      <dgm:prSet/>
      <dgm:spPr/>
      <dgm:t>
        <a:bodyPr/>
        <a:lstStyle/>
        <a:p>
          <a:endParaRPr lang="en-US" sz="1600"/>
        </a:p>
      </dgm:t>
    </dgm:pt>
    <dgm:pt modelId="{9DCECE12-2DD5-469A-817F-91CBF4B3E4AB}" type="sibTrans" cxnId="{9DAA5942-7B72-460C-A528-C8B7442CD8FD}">
      <dgm:prSet/>
      <dgm:spPr/>
      <dgm:t>
        <a:bodyPr/>
        <a:lstStyle/>
        <a:p>
          <a:endParaRPr lang="en-US"/>
        </a:p>
      </dgm:t>
    </dgm:pt>
    <dgm:pt modelId="{EA11EC18-831F-4F1C-9478-B91B106AA56A}">
      <dgm:prSet/>
      <dgm:spPr/>
      <dgm:t>
        <a:bodyPr/>
        <a:lstStyle/>
        <a:p>
          <a:r>
            <a:rPr lang="en-GB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</a:t>
          </a:r>
          <a:r>
            <a:rPr lang="ro-RO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.1 </a:t>
          </a:r>
          <a:r>
            <a:rPr lang="ro-RO" b="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b="0" i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generativ</a:t>
          </a:r>
          <a:endParaRPr lang="en-US" b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0DAA819-68A6-41B2-B6E8-428FD4321EDD}" type="parTrans" cxnId="{2215EDBE-0703-4E25-8684-2E073DAD08A8}">
      <dgm:prSet/>
      <dgm:spPr/>
      <dgm:t>
        <a:bodyPr/>
        <a:lstStyle/>
        <a:p>
          <a:endParaRPr lang="en-US" sz="1600"/>
        </a:p>
      </dgm:t>
    </dgm:pt>
    <dgm:pt modelId="{1F231C1F-9EBE-455A-B08E-8EE15C32B023}" type="sibTrans" cxnId="{2215EDBE-0703-4E25-8684-2E073DAD08A8}">
      <dgm:prSet/>
      <dgm:spPr/>
      <dgm:t>
        <a:bodyPr/>
        <a:lstStyle/>
        <a:p>
          <a:endParaRPr lang="en-US"/>
        </a:p>
      </dgm:t>
    </dgm:pt>
    <dgm:pt modelId="{151861CF-A383-41A4-A726-AA682B2AB720}">
      <dgm:prSet/>
      <dgm:spPr/>
      <dgm:t>
        <a:bodyPr/>
        <a:lstStyle/>
        <a:p>
          <a:r>
            <a:rPr lang="ro-RO" b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4.2 </a:t>
          </a:r>
          <a:r>
            <a:rPr lang="ro-RO" b="0" i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b="0" i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conceptual</a:t>
          </a:r>
          <a:endParaRPr lang="ro-RO" b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534258B-82A2-4D80-AC73-AABB4A4B7787}" type="parTrans" cxnId="{F9DA16B6-9CE1-45F0-9665-79F2A5AAA32F}">
      <dgm:prSet/>
      <dgm:spPr/>
      <dgm:t>
        <a:bodyPr/>
        <a:lstStyle/>
        <a:p>
          <a:endParaRPr lang="en-US" sz="1600"/>
        </a:p>
      </dgm:t>
    </dgm:pt>
    <dgm:pt modelId="{14C6ADF9-77AF-4959-A22A-9113C4FC22BC}" type="sibTrans" cxnId="{F9DA16B6-9CE1-45F0-9665-79F2A5AAA32F}">
      <dgm:prSet/>
      <dgm:spPr/>
      <dgm:t>
        <a:bodyPr/>
        <a:lstStyle/>
        <a:p>
          <a:endParaRPr lang="en-US"/>
        </a:p>
      </dgm:t>
    </dgm:pt>
    <dgm:pt modelId="{3DB914EB-9DDA-4132-889A-F547513F4CF0}">
      <dgm:prSet/>
      <dgm:spPr/>
      <dgm:t>
        <a:bodyPr/>
        <a:lstStyle/>
        <a:p>
          <a:r>
            <a:rPr lang="ro-RO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4.3 </a:t>
          </a:r>
          <a:r>
            <a:rPr lang="ro-RO" b="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b="0" i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intermediar și detaliat</a:t>
          </a:r>
          <a:endParaRPr lang="en-US" b="0" i="1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2196D71-5A7B-4D53-BF54-7332ED52760E}" type="parTrans" cxnId="{1BB4421C-A850-4319-9C4C-4D36FB7CA54F}">
      <dgm:prSet/>
      <dgm:spPr/>
      <dgm:t>
        <a:bodyPr/>
        <a:lstStyle/>
        <a:p>
          <a:endParaRPr lang="en-US" sz="1600"/>
        </a:p>
      </dgm:t>
    </dgm:pt>
    <dgm:pt modelId="{7982089E-BFDF-437E-AB6F-32629628B52B}" type="sibTrans" cxnId="{1BB4421C-A850-4319-9C4C-4D36FB7CA54F}">
      <dgm:prSet/>
      <dgm:spPr/>
      <dgm:t>
        <a:bodyPr/>
        <a:lstStyle/>
        <a:p>
          <a:endParaRPr lang="en-US"/>
        </a:p>
      </dgm:t>
    </dgm:pt>
    <dgm:pt modelId="{320174FF-2818-4485-B0A5-AFEEA22A7D39}" type="pres">
      <dgm:prSet presAssocID="{D85D40EA-B62C-42F3-8A14-749B72209AF1}" presName="vert0" presStyleCnt="0">
        <dgm:presLayoutVars>
          <dgm:dir/>
          <dgm:animOne val="branch"/>
          <dgm:animLvl val="lvl"/>
        </dgm:presLayoutVars>
      </dgm:prSet>
      <dgm:spPr/>
    </dgm:pt>
    <dgm:pt modelId="{1B1585B3-47F7-4711-B243-4229685E248F}" type="pres">
      <dgm:prSet presAssocID="{A449AA93-F16D-4C53-858C-B4317B36704F}" presName="thickLine" presStyleLbl="alignNode1" presStyleIdx="0" presStyleCnt="4"/>
      <dgm:spPr/>
    </dgm:pt>
    <dgm:pt modelId="{21CBA0B7-FA7F-4823-815A-73375AB0899D}" type="pres">
      <dgm:prSet presAssocID="{A449AA93-F16D-4C53-858C-B4317B36704F}" presName="horz1" presStyleCnt="0"/>
      <dgm:spPr/>
    </dgm:pt>
    <dgm:pt modelId="{1CAEA323-F758-4F8A-8272-A05F881B1AC2}" type="pres">
      <dgm:prSet presAssocID="{A449AA93-F16D-4C53-858C-B4317B36704F}" presName="tx1" presStyleLbl="revTx" presStyleIdx="0" presStyleCnt="4"/>
      <dgm:spPr/>
    </dgm:pt>
    <dgm:pt modelId="{4223348C-47A9-4BDC-A8F5-06666F39C0AC}" type="pres">
      <dgm:prSet presAssocID="{A449AA93-F16D-4C53-858C-B4317B36704F}" presName="vert1" presStyleCnt="0"/>
      <dgm:spPr/>
    </dgm:pt>
    <dgm:pt modelId="{154270D9-90E9-46AC-96BD-169BB70C92DA}" type="pres">
      <dgm:prSet presAssocID="{EA11EC18-831F-4F1C-9478-B91B106AA56A}" presName="thickLine" presStyleLbl="alignNode1" presStyleIdx="1" presStyleCnt="4"/>
      <dgm:spPr/>
    </dgm:pt>
    <dgm:pt modelId="{B080F3E6-A5A8-44D1-B919-0DFAD978E066}" type="pres">
      <dgm:prSet presAssocID="{EA11EC18-831F-4F1C-9478-B91B106AA56A}" presName="horz1" presStyleCnt="0"/>
      <dgm:spPr/>
    </dgm:pt>
    <dgm:pt modelId="{04A91696-FE7F-4847-94CE-2A8EB68555EA}" type="pres">
      <dgm:prSet presAssocID="{EA11EC18-831F-4F1C-9478-B91B106AA56A}" presName="tx1" presStyleLbl="revTx" presStyleIdx="1" presStyleCnt="4"/>
      <dgm:spPr/>
    </dgm:pt>
    <dgm:pt modelId="{AB0E1E87-D915-46F3-8B6A-2FE79007F14D}" type="pres">
      <dgm:prSet presAssocID="{EA11EC18-831F-4F1C-9478-B91B106AA56A}" presName="vert1" presStyleCnt="0"/>
      <dgm:spPr/>
    </dgm:pt>
    <dgm:pt modelId="{0D8A3FF3-F8CD-4240-98F2-66D96E7E4351}" type="pres">
      <dgm:prSet presAssocID="{151861CF-A383-41A4-A726-AA682B2AB720}" presName="thickLine" presStyleLbl="alignNode1" presStyleIdx="2" presStyleCnt="4"/>
      <dgm:spPr/>
    </dgm:pt>
    <dgm:pt modelId="{8E067B65-68D6-403F-AA8F-E5D9BF4B6E56}" type="pres">
      <dgm:prSet presAssocID="{151861CF-A383-41A4-A726-AA682B2AB720}" presName="horz1" presStyleCnt="0"/>
      <dgm:spPr/>
    </dgm:pt>
    <dgm:pt modelId="{FB0ADD8E-606E-4A67-9F44-07AED5165A82}" type="pres">
      <dgm:prSet presAssocID="{151861CF-A383-41A4-A726-AA682B2AB720}" presName="tx1" presStyleLbl="revTx" presStyleIdx="2" presStyleCnt="4"/>
      <dgm:spPr/>
    </dgm:pt>
    <dgm:pt modelId="{16F5A4CD-84D6-4EDE-A2DB-B3ED25DAE384}" type="pres">
      <dgm:prSet presAssocID="{151861CF-A383-41A4-A726-AA682B2AB720}" presName="vert1" presStyleCnt="0"/>
      <dgm:spPr/>
    </dgm:pt>
    <dgm:pt modelId="{EDA4067C-8B95-48B4-AE84-996A6BBF5883}" type="pres">
      <dgm:prSet presAssocID="{3DB914EB-9DDA-4132-889A-F547513F4CF0}" presName="thickLine" presStyleLbl="alignNode1" presStyleIdx="3" presStyleCnt="4"/>
      <dgm:spPr/>
    </dgm:pt>
    <dgm:pt modelId="{3A5BB2AB-9BFA-429F-A684-2B9E38EB096B}" type="pres">
      <dgm:prSet presAssocID="{3DB914EB-9DDA-4132-889A-F547513F4CF0}" presName="horz1" presStyleCnt="0"/>
      <dgm:spPr/>
    </dgm:pt>
    <dgm:pt modelId="{F3BF6AA3-A835-43FB-A804-AE1197C5EBEC}" type="pres">
      <dgm:prSet presAssocID="{3DB914EB-9DDA-4132-889A-F547513F4CF0}" presName="tx1" presStyleLbl="revTx" presStyleIdx="3" presStyleCnt="4"/>
      <dgm:spPr/>
    </dgm:pt>
    <dgm:pt modelId="{1958D3E7-8A63-4B14-8487-CFDA378BAFBE}" type="pres">
      <dgm:prSet presAssocID="{3DB914EB-9DDA-4132-889A-F547513F4CF0}" presName="vert1" presStyleCnt="0"/>
      <dgm:spPr/>
    </dgm:pt>
  </dgm:ptLst>
  <dgm:cxnLst>
    <dgm:cxn modelId="{3CB4B005-E43C-4768-A4D4-833C13B34783}" type="presOf" srcId="{A449AA93-F16D-4C53-858C-B4317B36704F}" destId="{1CAEA323-F758-4F8A-8272-A05F881B1AC2}" srcOrd="0" destOrd="0" presId="urn:microsoft.com/office/officeart/2008/layout/LinedList"/>
    <dgm:cxn modelId="{EA3BF009-5ABA-426F-8884-D1F4ABCDBD98}" type="presOf" srcId="{3DB914EB-9DDA-4132-889A-F547513F4CF0}" destId="{F3BF6AA3-A835-43FB-A804-AE1197C5EBEC}" srcOrd="0" destOrd="0" presId="urn:microsoft.com/office/officeart/2008/layout/LinedList"/>
    <dgm:cxn modelId="{1BB4421C-A850-4319-9C4C-4D36FB7CA54F}" srcId="{D85D40EA-B62C-42F3-8A14-749B72209AF1}" destId="{3DB914EB-9DDA-4132-889A-F547513F4CF0}" srcOrd="3" destOrd="0" parTransId="{A2196D71-5A7B-4D53-BF54-7332ED52760E}" sibTransId="{7982089E-BFDF-437E-AB6F-32629628B52B}"/>
    <dgm:cxn modelId="{47DB305E-2196-4CC1-AB90-1FF58868EF6A}" type="presOf" srcId="{D85D40EA-B62C-42F3-8A14-749B72209AF1}" destId="{320174FF-2818-4485-B0A5-AFEEA22A7D39}" srcOrd="0" destOrd="0" presId="urn:microsoft.com/office/officeart/2008/layout/LinedList"/>
    <dgm:cxn modelId="{9DAA5942-7B72-460C-A528-C8B7442CD8FD}" srcId="{D85D40EA-B62C-42F3-8A14-749B72209AF1}" destId="{A449AA93-F16D-4C53-858C-B4317B36704F}" srcOrd="0" destOrd="0" parTransId="{C2EA2FB6-CF44-453B-8040-23BA2FB16619}" sibTransId="{9DCECE12-2DD5-469A-817F-91CBF4B3E4AB}"/>
    <dgm:cxn modelId="{BA9E8B69-9D73-49B8-932C-82C5798A6512}" type="presOf" srcId="{151861CF-A383-41A4-A726-AA682B2AB720}" destId="{FB0ADD8E-606E-4A67-9F44-07AED5165A82}" srcOrd="0" destOrd="0" presId="urn:microsoft.com/office/officeart/2008/layout/LinedList"/>
    <dgm:cxn modelId="{F9DA16B6-9CE1-45F0-9665-79F2A5AAA32F}" srcId="{D85D40EA-B62C-42F3-8A14-749B72209AF1}" destId="{151861CF-A383-41A4-A726-AA682B2AB720}" srcOrd="2" destOrd="0" parTransId="{7534258B-82A2-4D80-AC73-AABB4A4B7787}" sibTransId="{14C6ADF9-77AF-4959-A22A-9113C4FC22BC}"/>
    <dgm:cxn modelId="{2215EDBE-0703-4E25-8684-2E073DAD08A8}" srcId="{D85D40EA-B62C-42F3-8A14-749B72209AF1}" destId="{EA11EC18-831F-4F1C-9478-B91B106AA56A}" srcOrd="1" destOrd="0" parTransId="{D0DAA819-68A6-41B2-B6E8-428FD4321EDD}" sibTransId="{1F231C1F-9EBE-455A-B08E-8EE15C32B023}"/>
    <dgm:cxn modelId="{8B16FEBE-DD87-464E-88B6-92D241A5E3D8}" type="presOf" srcId="{EA11EC18-831F-4F1C-9478-B91B106AA56A}" destId="{04A91696-FE7F-4847-94CE-2A8EB68555EA}" srcOrd="0" destOrd="0" presId="urn:microsoft.com/office/officeart/2008/layout/LinedList"/>
    <dgm:cxn modelId="{12CFAEA7-718B-47E7-B07C-F9B7CF5D5350}" type="presParOf" srcId="{320174FF-2818-4485-B0A5-AFEEA22A7D39}" destId="{1B1585B3-47F7-4711-B243-4229685E248F}" srcOrd="0" destOrd="0" presId="urn:microsoft.com/office/officeart/2008/layout/LinedList"/>
    <dgm:cxn modelId="{06CF6CC2-A762-49F1-8288-17671BCFDB49}" type="presParOf" srcId="{320174FF-2818-4485-B0A5-AFEEA22A7D39}" destId="{21CBA0B7-FA7F-4823-815A-73375AB0899D}" srcOrd="1" destOrd="0" presId="urn:microsoft.com/office/officeart/2008/layout/LinedList"/>
    <dgm:cxn modelId="{62A1C1AC-4D3E-4ECC-99C3-C4F5A8FBEA85}" type="presParOf" srcId="{21CBA0B7-FA7F-4823-815A-73375AB0899D}" destId="{1CAEA323-F758-4F8A-8272-A05F881B1AC2}" srcOrd="0" destOrd="0" presId="urn:microsoft.com/office/officeart/2008/layout/LinedList"/>
    <dgm:cxn modelId="{7B35B35F-A5A5-4CDB-9F4B-F91FE09A1B40}" type="presParOf" srcId="{21CBA0B7-FA7F-4823-815A-73375AB0899D}" destId="{4223348C-47A9-4BDC-A8F5-06666F39C0AC}" srcOrd="1" destOrd="0" presId="urn:microsoft.com/office/officeart/2008/layout/LinedList"/>
    <dgm:cxn modelId="{14319348-8F4B-4327-B701-F25B916D0B39}" type="presParOf" srcId="{320174FF-2818-4485-B0A5-AFEEA22A7D39}" destId="{154270D9-90E9-46AC-96BD-169BB70C92DA}" srcOrd="2" destOrd="0" presId="urn:microsoft.com/office/officeart/2008/layout/LinedList"/>
    <dgm:cxn modelId="{76059C21-0905-438E-B8A9-FACBAE526D5F}" type="presParOf" srcId="{320174FF-2818-4485-B0A5-AFEEA22A7D39}" destId="{B080F3E6-A5A8-44D1-B919-0DFAD978E066}" srcOrd="3" destOrd="0" presId="urn:microsoft.com/office/officeart/2008/layout/LinedList"/>
    <dgm:cxn modelId="{1086A73D-9515-4991-9261-8D8717FC256A}" type="presParOf" srcId="{B080F3E6-A5A8-44D1-B919-0DFAD978E066}" destId="{04A91696-FE7F-4847-94CE-2A8EB68555EA}" srcOrd="0" destOrd="0" presId="urn:microsoft.com/office/officeart/2008/layout/LinedList"/>
    <dgm:cxn modelId="{252F83AA-420F-4225-8EA3-75EDA8166880}" type="presParOf" srcId="{B080F3E6-A5A8-44D1-B919-0DFAD978E066}" destId="{AB0E1E87-D915-46F3-8B6A-2FE79007F14D}" srcOrd="1" destOrd="0" presId="urn:microsoft.com/office/officeart/2008/layout/LinedList"/>
    <dgm:cxn modelId="{E2610C6A-759F-4B12-B550-F50DB79C941B}" type="presParOf" srcId="{320174FF-2818-4485-B0A5-AFEEA22A7D39}" destId="{0D8A3FF3-F8CD-4240-98F2-66D96E7E4351}" srcOrd="4" destOrd="0" presId="urn:microsoft.com/office/officeart/2008/layout/LinedList"/>
    <dgm:cxn modelId="{04BAEAA2-1DA8-4C12-BDC0-F6EC61A62852}" type="presParOf" srcId="{320174FF-2818-4485-B0A5-AFEEA22A7D39}" destId="{8E067B65-68D6-403F-AA8F-E5D9BF4B6E56}" srcOrd="5" destOrd="0" presId="urn:microsoft.com/office/officeart/2008/layout/LinedList"/>
    <dgm:cxn modelId="{4E2727B4-A326-4019-8D5B-6E46296F4953}" type="presParOf" srcId="{8E067B65-68D6-403F-AA8F-E5D9BF4B6E56}" destId="{FB0ADD8E-606E-4A67-9F44-07AED5165A82}" srcOrd="0" destOrd="0" presId="urn:microsoft.com/office/officeart/2008/layout/LinedList"/>
    <dgm:cxn modelId="{6FD0A8C0-9A57-4C53-BBBA-4086BB2D0B3B}" type="presParOf" srcId="{8E067B65-68D6-403F-AA8F-E5D9BF4B6E56}" destId="{16F5A4CD-84D6-4EDE-A2DB-B3ED25DAE384}" srcOrd="1" destOrd="0" presId="urn:microsoft.com/office/officeart/2008/layout/LinedList"/>
    <dgm:cxn modelId="{2AC25023-A021-4552-A379-E8C9C98AA447}" type="presParOf" srcId="{320174FF-2818-4485-B0A5-AFEEA22A7D39}" destId="{EDA4067C-8B95-48B4-AE84-996A6BBF5883}" srcOrd="6" destOrd="0" presId="urn:microsoft.com/office/officeart/2008/layout/LinedList"/>
    <dgm:cxn modelId="{1B3ADA81-2FF5-4FED-AFBF-A9CB19102F49}" type="presParOf" srcId="{320174FF-2818-4485-B0A5-AFEEA22A7D39}" destId="{3A5BB2AB-9BFA-429F-A684-2B9E38EB096B}" srcOrd="7" destOrd="0" presId="urn:microsoft.com/office/officeart/2008/layout/LinedList"/>
    <dgm:cxn modelId="{203F5663-5E1C-4BA9-9891-BFEE2A5CAE4F}" type="presParOf" srcId="{3A5BB2AB-9BFA-429F-A684-2B9E38EB096B}" destId="{F3BF6AA3-A835-43FB-A804-AE1197C5EBEC}" srcOrd="0" destOrd="0" presId="urn:microsoft.com/office/officeart/2008/layout/LinedList"/>
    <dgm:cxn modelId="{29C1BA35-84C0-4305-A55D-3E7679AE03E8}" type="presParOf" srcId="{3A5BB2AB-9BFA-429F-A684-2B9E38EB096B}" destId="{1958D3E7-8A63-4B14-8487-CFDA378BAFB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1BC3996-51A2-440B-AC79-2C0B8D2D79F7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C3D138D-96FC-4FF8-A4E7-A4F6BF96B740}">
      <dgm:prSet phldrT="[Text]" custT="1"/>
      <dgm:spPr/>
      <dgm:t>
        <a:bodyPr/>
        <a:lstStyle/>
        <a:p>
          <a:r>
            <a:rPr lang="ro-RO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Schițare</a:t>
          </a:r>
          <a:endParaRPr lang="en-GB" sz="40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1FD5AE6B-A069-48EF-AA85-35ABAE9B28B4}" type="parTrans" cxnId="{F605C1B6-1F29-4BF4-8AB4-13D5BAED30C9}">
      <dgm:prSet/>
      <dgm:spPr/>
      <dgm:t>
        <a:bodyPr/>
        <a:lstStyle/>
        <a:p>
          <a:endParaRPr lang="en-GB"/>
        </a:p>
      </dgm:t>
    </dgm:pt>
    <dgm:pt modelId="{F517B6CF-4E3C-4539-B88E-ECD1C7732C0A}" type="sibTrans" cxnId="{F605C1B6-1F29-4BF4-8AB4-13D5BAED30C9}">
      <dgm:prSet/>
      <dgm:spPr/>
      <dgm:t>
        <a:bodyPr/>
        <a:lstStyle/>
        <a:p>
          <a:endParaRPr lang="en-GB"/>
        </a:p>
      </dgm:t>
    </dgm:pt>
    <dgm:pt modelId="{F5D0E1A1-8C4E-48AA-BD49-4C0F12472E16}">
      <dgm:prSet phldrT="[Text]" custT="1"/>
      <dgm:spPr/>
      <dgm:t>
        <a:bodyPr/>
        <a:lstStyle/>
        <a:p>
          <a:r>
            <a:rPr lang="ro-RO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Critică</a:t>
          </a:r>
          <a:endParaRPr lang="en-GB" sz="40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C248CDF8-9C64-4C5C-AF96-6BDEB6E4DA23}" type="parTrans" cxnId="{2C18B01B-542D-4A72-88D0-BBA45353698A}">
      <dgm:prSet/>
      <dgm:spPr/>
      <dgm:t>
        <a:bodyPr/>
        <a:lstStyle/>
        <a:p>
          <a:endParaRPr lang="en-GB"/>
        </a:p>
      </dgm:t>
    </dgm:pt>
    <dgm:pt modelId="{742DA94D-96E6-4BEF-9D07-9C5D5033EE30}" type="sibTrans" cxnId="{2C18B01B-542D-4A72-88D0-BBA45353698A}">
      <dgm:prSet/>
      <dgm:spPr/>
      <dgm:t>
        <a:bodyPr/>
        <a:lstStyle/>
        <a:p>
          <a:endParaRPr lang="en-GB"/>
        </a:p>
      </dgm:t>
    </dgm:pt>
    <dgm:pt modelId="{0B3EFA98-C3F3-4C9F-AF36-FAEAE20F6E11}">
      <dgm:prSet phldrT="[Text]" custT="1"/>
      <dgm:spPr/>
      <dgm:t>
        <a:bodyPr/>
        <a:lstStyle/>
        <a:p>
          <a:r>
            <a:rPr lang="ro-RO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Sinteză</a:t>
          </a:r>
          <a:endParaRPr lang="en-GB" sz="40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7867340-EA88-4AE7-B915-B87E02E4C4E9}" type="parTrans" cxnId="{1F88F7F3-A9A0-48D5-A106-E52050F636D6}">
      <dgm:prSet/>
      <dgm:spPr/>
      <dgm:t>
        <a:bodyPr/>
        <a:lstStyle/>
        <a:p>
          <a:endParaRPr lang="en-GB"/>
        </a:p>
      </dgm:t>
    </dgm:pt>
    <dgm:pt modelId="{F52E2547-A6C7-4678-9BAD-09C294A986C4}" type="sibTrans" cxnId="{1F88F7F3-A9A0-48D5-A106-E52050F636D6}">
      <dgm:prSet/>
      <dgm:spPr/>
      <dgm:t>
        <a:bodyPr/>
        <a:lstStyle/>
        <a:p>
          <a:endParaRPr lang="en-GB"/>
        </a:p>
      </dgm:t>
    </dgm:pt>
    <dgm:pt modelId="{A0565F52-DAF2-4F80-9DEC-0381BE693796}">
      <dgm:prSet phldrT="[Text]" custT="1"/>
      <dgm:spPr/>
      <dgm:t>
        <a:bodyPr/>
        <a:lstStyle/>
        <a:p>
          <a:r>
            <a:rPr lang="ro-RO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Ideație</a:t>
          </a:r>
          <a:endParaRPr lang="en-GB" sz="40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044BA2B-9CBF-4433-A74D-5FA2D1562CAB}" type="parTrans" cxnId="{4B2C2129-0FC8-43CA-A3BF-93103284DC01}">
      <dgm:prSet/>
      <dgm:spPr/>
      <dgm:t>
        <a:bodyPr/>
        <a:lstStyle/>
        <a:p>
          <a:endParaRPr lang="en-GB"/>
        </a:p>
      </dgm:t>
    </dgm:pt>
    <dgm:pt modelId="{E4275121-5658-4834-99EF-61BD26D82811}" type="sibTrans" cxnId="{4B2C2129-0FC8-43CA-A3BF-93103284DC01}">
      <dgm:prSet/>
      <dgm:spPr/>
      <dgm:t>
        <a:bodyPr/>
        <a:lstStyle/>
        <a:p>
          <a:endParaRPr lang="en-GB"/>
        </a:p>
      </dgm:t>
    </dgm:pt>
    <dgm:pt modelId="{CCED8F49-B8AB-4A34-A752-91425A6F3E16}" type="pres">
      <dgm:prSet presAssocID="{D1BC3996-51A2-440B-AC79-2C0B8D2D79F7}" presName="cycle" presStyleCnt="0">
        <dgm:presLayoutVars>
          <dgm:dir/>
          <dgm:resizeHandles val="exact"/>
        </dgm:presLayoutVars>
      </dgm:prSet>
      <dgm:spPr/>
    </dgm:pt>
    <dgm:pt modelId="{55F89C94-D389-4E26-BF76-AEA19B728647}" type="pres">
      <dgm:prSet presAssocID="{9C3D138D-96FC-4FF8-A4E7-A4F6BF96B740}" presName="dummy" presStyleCnt="0"/>
      <dgm:spPr/>
    </dgm:pt>
    <dgm:pt modelId="{58DD0E28-A365-4A6A-8832-AE803BDAEF98}" type="pres">
      <dgm:prSet presAssocID="{9C3D138D-96FC-4FF8-A4E7-A4F6BF96B740}" presName="node" presStyleLbl="revTx" presStyleIdx="0" presStyleCnt="4">
        <dgm:presLayoutVars>
          <dgm:bulletEnabled val="1"/>
        </dgm:presLayoutVars>
      </dgm:prSet>
      <dgm:spPr/>
    </dgm:pt>
    <dgm:pt modelId="{A56FB457-4823-4559-B7C3-1903D472BEA9}" type="pres">
      <dgm:prSet presAssocID="{F517B6CF-4E3C-4539-B88E-ECD1C7732C0A}" presName="sibTrans" presStyleLbl="node1" presStyleIdx="0" presStyleCnt="4"/>
      <dgm:spPr/>
    </dgm:pt>
    <dgm:pt modelId="{F318C815-E93C-49FD-B890-3C5D057F2E3D}" type="pres">
      <dgm:prSet presAssocID="{F5D0E1A1-8C4E-48AA-BD49-4C0F12472E16}" presName="dummy" presStyleCnt="0"/>
      <dgm:spPr/>
    </dgm:pt>
    <dgm:pt modelId="{55C96DF2-A3C4-4601-97E4-072C3D8D92E4}" type="pres">
      <dgm:prSet presAssocID="{F5D0E1A1-8C4E-48AA-BD49-4C0F12472E16}" presName="node" presStyleLbl="revTx" presStyleIdx="1" presStyleCnt="4">
        <dgm:presLayoutVars>
          <dgm:bulletEnabled val="1"/>
        </dgm:presLayoutVars>
      </dgm:prSet>
      <dgm:spPr/>
    </dgm:pt>
    <dgm:pt modelId="{D6454D70-79AB-43B4-95AC-A71179130908}" type="pres">
      <dgm:prSet presAssocID="{742DA94D-96E6-4BEF-9D07-9C5D5033EE30}" presName="sibTrans" presStyleLbl="node1" presStyleIdx="1" presStyleCnt="4"/>
      <dgm:spPr/>
    </dgm:pt>
    <dgm:pt modelId="{7B619322-CFBD-472D-B5CA-00D91D13C541}" type="pres">
      <dgm:prSet presAssocID="{0B3EFA98-C3F3-4C9F-AF36-FAEAE20F6E11}" presName="dummy" presStyleCnt="0"/>
      <dgm:spPr/>
    </dgm:pt>
    <dgm:pt modelId="{25DFE17B-B320-48FC-AB24-E9E358F53497}" type="pres">
      <dgm:prSet presAssocID="{0B3EFA98-C3F3-4C9F-AF36-FAEAE20F6E11}" presName="node" presStyleLbl="revTx" presStyleIdx="2" presStyleCnt="4">
        <dgm:presLayoutVars>
          <dgm:bulletEnabled val="1"/>
        </dgm:presLayoutVars>
      </dgm:prSet>
      <dgm:spPr/>
    </dgm:pt>
    <dgm:pt modelId="{96C88B69-A047-4B4E-90D9-32FED84B12CE}" type="pres">
      <dgm:prSet presAssocID="{F52E2547-A6C7-4678-9BAD-09C294A986C4}" presName="sibTrans" presStyleLbl="node1" presStyleIdx="2" presStyleCnt="4"/>
      <dgm:spPr/>
    </dgm:pt>
    <dgm:pt modelId="{A44A5626-3EC2-457A-9280-63C96AA12062}" type="pres">
      <dgm:prSet presAssocID="{A0565F52-DAF2-4F80-9DEC-0381BE693796}" presName="dummy" presStyleCnt="0"/>
      <dgm:spPr/>
    </dgm:pt>
    <dgm:pt modelId="{FF5B8FE7-545B-45A4-B878-754C47508F0B}" type="pres">
      <dgm:prSet presAssocID="{A0565F52-DAF2-4F80-9DEC-0381BE693796}" presName="node" presStyleLbl="revTx" presStyleIdx="3" presStyleCnt="4">
        <dgm:presLayoutVars>
          <dgm:bulletEnabled val="1"/>
        </dgm:presLayoutVars>
      </dgm:prSet>
      <dgm:spPr/>
    </dgm:pt>
    <dgm:pt modelId="{51462CDC-B3BA-4F27-BF54-B28AC84D46D7}" type="pres">
      <dgm:prSet presAssocID="{E4275121-5658-4834-99EF-61BD26D82811}" presName="sibTrans" presStyleLbl="node1" presStyleIdx="3" presStyleCnt="4"/>
      <dgm:spPr/>
    </dgm:pt>
  </dgm:ptLst>
  <dgm:cxnLst>
    <dgm:cxn modelId="{2C18B01B-542D-4A72-88D0-BBA45353698A}" srcId="{D1BC3996-51A2-440B-AC79-2C0B8D2D79F7}" destId="{F5D0E1A1-8C4E-48AA-BD49-4C0F12472E16}" srcOrd="1" destOrd="0" parTransId="{C248CDF8-9C64-4C5C-AF96-6BDEB6E4DA23}" sibTransId="{742DA94D-96E6-4BEF-9D07-9C5D5033EE30}"/>
    <dgm:cxn modelId="{4854E722-249E-4260-8D65-2407ED3375FE}" type="presOf" srcId="{F52E2547-A6C7-4678-9BAD-09C294A986C4}" destId="{96C88B69-A047-4B4E-90D9-32FED84B12CE}" srcOrd="0" destOrd="0" presId="urn:microsoft.com/office/officeart/2005/8/layout/cycle1"/>
    <dgm:cxn modelId="{4B2C2129-0FC8-43CA-A3BF-93103284DC01}" srcId="{D1BC3996-51A2-440B-AC79-2C0B8D2D79F7}" destId="{A0565F52-DAF2-4F80-9DEC-0381BE693796}" srcOrd="3" destOrd="0" parTransId="{0044BA2B-9CBF-4433-A74D-5FA2D1562CAB}" sibTransId="{E4275121-5658-4834-99EF-61BD26D82811}"/>
    <dgm:cxn modelId="{A1A74536-D890-43B3-96BC-C53E76C43FE5}" type="presOf" srcId="{E4275121-5658-4834-99EF-61BD26D82811}" destId="{51462CDC-B3BA-4F27-BF54-B28AC84D46D7}" srcOrd="0" destOrd="0" presId="urn:microsoft.com/office/officeart/2005/8/layout/cycle1"/>
    <dgm:cxn modelId="{15DFEC45-3849-4DFA-A7B0-C4C50A6827D1}" type="presOf" srcId="{742DA94D-96E6-4BEF-9D07-9C5D5033EE30}" destId="{D6454D70-79AB-43B4-95AC-A71179130908}" srcOrd="0" destOrd="0" presId="urn:microsoft.com/office/officeart/2005/8/layout/cycle1"/>
    <dgm:cxn modelId="{64D25E87-E1CA-4893-9DEF-8B21D3434DD1}" type="presOf" srcId="{D1BC3996-51A2-440B-AC79-2C0B8D2D79F7}" destId="{CCED8F49-B8AB-4A34-A752-91425A6F3E16}" srcOrd="0" destOrd="0" presId="urn:microsoft.com/office/officeart/2005/8/layout/cycle1"/>
    <dgm:cxn modelId="{914A3A91-6C87-49EB-BC65-4801739B5E15}" type="presOf" srcId="{0B3EFA98-C3F3-4C9F-AF36-FAEAE20F6E11}" destId="{25DFE17B-B320-48FC-AB24-E9E358F53497}" srcOrd="0" destOrd="0" presId="urn:microsoft.com/office/officeart/2005/8/layout/cycle1"/>
    <dgm:cxn modelId="{17E2DDA9-75E1-4F67-BB02-03BF2B8F7746}" type="presOf" srcId="{F5D0E1A1-8C4E-48AA-BD49-4C0F12472E16}" destId="{55C96DF2-A3C4-4601-97E4-072C3D8D92E4}" srcOrd="0" destOrd="0" presId="urn:microsoft.com/office/officeart/2005/8/layout/cycle1"/>
    <dgm:cxn modelId="{400E2EAF-BD21-4AE5-9DB4-5E2782DEE310}" type="presOf" srcId="{F517B6CF-4E3C-4539-B88E-ECD1C7732C0A}" destId="{A56FB457-4823-4559-B7C3-1903D472BEA9}" srcOrd="0" destOrd="0" presId="urn:microsoft.com/office/officeart/2005/8/layout/cycle1"/>
    <dgm:cxn modelId="{F605C1B6-1F29-4BF4-8AB4-13D5BAED30C9}" srcId="{D1BC3996-51A2-440B-AC79-2C0B8D2D79F7}" destId="{9C3D138D-96FC-4FF8-A4E7-A4F6BF96B740}" srcOrd="0" destOrd="0" parTransId="{1FD5AE6B-A069-48EF-AA85-35ABAE9B28B4}" sibTransId="{F517B6CF-4E3C-4539-B88E-ECD1C7732C0A}"/>
    <dgm:cxn modelId="{EBFA3EB7-183A-441B-B544-6C52DCD0AE30}" type="presOf" srcId="{A0565F52-DAF2-4F80-9DEC-0381BE693796}" destId="{FF5B8FE7-545B-45A4-B878-754C47508F0B}" srcOrd="0" destOrd="0" presId="urn:microsoft.com/office/officeart/2005/8/layout/cycle1"/>
    <dgm:cxn modelId="{1F88F7F3-A9A0-48D5-A106-E52050F636D6}" srcId="{D1BC3996-51A2-440B-AC79-2C0B8D2D79F7}" destId="{0B3EFA98-C3F3-4C9F-AF36-FAEAE20F6E11}" srcOrd="2" destOrd="0" parTransId="{87867340-EA88-4AE7-B915-B87E02E4C4E9}" sibTransId="{F52E2547-A6C7-4678-9BAD-09C294A986C4}"/>
    <dgm:cxn modelId="{6743EBF5-6D58-48F3-A501-2D4817A0C992}" type="presOf" srcId="{9C3D138D-96FC-4FF8-A4E7-A4F6BF96B740}" destId="{58DD0E28-A365-4A6A-8832-AE803BDAEF98}" srcOrd="0" destOrd="0" presId="urn:microsoft.com/office/officeart/2005/8/layout/cycle1"/>
    <dgm:cxn modelId="{84BD0D3B-7A53-4F2D-93BA-0449268C901D}" type="presParOf" srcId="{CCED8F49-B8AB-4A34-A752-91425A6F3E16}" destId="{55F89C94-D389-4E26-BF76-AEA19B728647}" srcOrd="0" destOrd="0" presId="urn:microsoft.com/office/officeart/2005/8/layout/cycle1"/>
    <dgm:cxn modelId="{E455615B-BB63-4BB2-8508-C7A52DD5A3F3}" type="presParOf" srcId="{CCED8F49-B8AB-4A34-A752-91425A6F3E16}" destId="{58DD0E28-A365-4A6A-8832-AE803BDAEF98}" srcOrd="1" destOrd="0" presId="urn:microsoft.com/office/officeart/2005/8/layout/cycle1"/>
    <dgm:cxn modelId="{B26B2552-DFC4-46A1-A0B9-68C999D2CE74}" type="presParOf" srcId="{CCED8F49-B8AB-4A34-A752-91425A6F3E16}" destId="{A56FB457-4823-4559-B7C3-1903D472BEA9}" srcOrd="2" destOrd="0" presId="urn:microsoft.com/office/officeart/2005/8/layout/cycle1"/>
    <dgm:cxn modelId="{6EB68F57-FD01-4988-BB7A-30F84C447AC9}" type="presParOf" srcId="{CCED8F49-B8AB-4A34-A752-91425A6F3E16}" destId="{F318C815-E93C-49FD-B890-3C5D057F2E3D}" srcOrd="3" destOrd="0" presId="urn:microsoft.com/office/officeart/2005/8/layout/cycle1"/>
    <dgm:cxn modelId="{4BF3F50E-EAC5-4A33-9BA5-736384452FC9}" type="presParOf" srcId="{CCED8F49-B8AB-4A34-A752-91425A6F3E16}" destId="{55C96DF2-A3C4-4601-97E4-072C3D8D92E4}" srcOrd="4" destOrd="0" presId="urn:microsoft.com/office/officeart/2005/8/layout/cycle1"/>
    <dgm:cxn modelId="{4E82B205-4EBF-4BC7-B827-EFFD5DB5B791}" type="presParOf" srcId="{CCED8F49-B8AB-4A34-A752-91425A6F3E16}" destId="{D6454D70-79AB-43B4-95AC-A71179130908}" srcOrd="5" destOrd="0" presId="urn:microsoft.com/office/officeart/2005/8/layout/cycle1"/>
    <dgm:cxn modelId="{78185492-0218-4E99-AA42-E3781D642CCD}" type="presParOf" srcId="{CCED8F49-B8AB-4A34-A752-91425A6F3E16}" destId="{7B619322-CFBD-472D-B5CA-00D91D13C541}" srcOrd="6" destOrd="0" presId="urn:microsoft.com/office/officeart/2005/8/layout/cycle1"/>
    <dgm:cxn modelId="{ED6DF0AD-0BC9-4972-A63C-8536DB705144}" type="presParOf" srcId="{CCED8F49-B8AB-4A34-A752-91425A6F3E16}" destId="{25DFE17B-B320-48FC-AB24-E9E358F53497}" srcOrd="7" destOrd="0" presId="urn:microsoft.com/office/officeart/2005/8/layout/cycle1"/>
    <dgm:cxn modelId="{BC309A00-D91B-4432-A56D-526E08A49F38}" type="presParOf" srcId="{CCED8F49-B8AB-4A34-A752-91425A6F3E16}" destId="{96C88B69-A047-4B4E-90D9-32FED84B12CE}" srcOrd="8" destOrd="0" presId="urn:microsoft.com/office/officeart/2005/8/layout/cycle1"/>
    <dgm:cxn modelId="{B8DEB137-81DD-45D8-8479-616B846A8E32}" type="presParOf" srcId="{CCED8F49-B8AB-4A34-A752-91425A6F3E16}" destId="{A44A5626-3EC2-457A-9280-63C96AA12062}" srcOrd="9" destOrd="0" presId="urn:microsoft.com/office/officeart/2005/8/layout/cycle1"/>
    <dgm:cxn modelId="{8F50713E-657D-4065-8CA6-4759563A77D6}" type="presParOf" srcId="{CCED8F49-B8AB-4A34-A752-91425A6F3E16}" destId="{FF5B8FE7-545B-45A4-B878-754C47508F0B}" srcOrd="10" destOrd="0" presId="urn:microsoft.com/office/officeart/2005/8/layout/cycle1"/>
    <dgm:cxn modelId="{2F4DB61A-8FB3-4573-AC21-F45ACD17B86A}" type="presParOf" srcId="{CCED8F49-B8AB-4A34-A752-91425A6F3E16}" destId="{51462CDC-B3BA-4F27-BF54-B28AC84D46D7}" srcOrd="11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1BC3996-51A2-440B-AC79-2C0B8D2D79F7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C3D138D-96FC-4FF8-A4E7-A4F6BF96B740}">
      <dgm:prSet phldrT="[Text]" custT="1"/>
      <dgm:spPr/>
      <dgm:t>
        <a:bodyPr/>
        <a:lstStyle/>
        <a:p>
          <a:r>
            <a:rPr lang="ro-RO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Schițare</a:t>
          </a:r>
          <a:endParaRPr lang="en-GB" sz="40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1FD5AE6B-A069-48EF-AA85-35ABAE9B28B4}" type="parTrans" cxnId="{F605C1B6-1F29-4BF4-8AB4-13D5BAED30C9}">
      <dgm:prSet/>
      <dgm:spPr/>
      <dgm:t>
        <a:bodyPr/>
        <a:lstStyle/>
        <a:p>
          <a:endParaRPr lang="en-GB"/>
        </a:p>
      </dgm:t>
    </dgm:pt>
    <dgm:pt modelId="{F517B6CF-4E3C-4539-B88E-ECD1C7732C0A}" type="sibTrans" cxnId="{F605C1B6-1F29-4BF4-8AB4-13D5BAED30C9}">
      <dgm:prSet/>
      <dgm:spPr/>
      <dgm:t>
        <a:bodyPr/>
        <a:lstStyle/>
        <a:p>
          <a:endParaRPr lang="en-GB"/>
        </a:p>
      </dgm:t>
    </dgm:pt>
    <dgm:pt modelId="{F5D0E1A1-8C4E-48AA-BD49-4C0F12472E16}">
      <dgm:prSet phldrT="[Text]" custT="1"/>
      <dgm:spPr/>
      <dgm:t>
        <a:bodyPr/>
        <a:lstStyle/>
        <a:p>
          <a:r>
            <a:rPr lang="ro-RO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Critică</a:t>
          </a:r>
          <a:endParaRPr lang="en-GB" sz="40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C248CDF8-9C64-4C5C-AF96-6BDEB6E4DA23}" type="parTrans" cxnId="{2C18B01B-542D-4A72-88D0-BBA45353698A}">
      <dgm:prSet/>
      <dgm:spPr/>
      <dgm:t>
        <a:bodyPr/>
        <a:lstStyle/>
        <a:p>
          <a:endParaRPr lang="en-GB"/>
        </a:p>
      </dgm:t>
    </dgm:pt>
    <dgm:pt modelId="{742DA94D-96E6-4BEF-9D07-9C5D5033EE30}" type="sibTrans" cxnId="{2C18B01B-542D-4A72-88D0-BBA45353698A}">
      <dgm:prSet/>
      <dgm:spPr/>
      <dgm:t>
        <a:bodyPr/>
        <a:lstStyle/>
        <a:p>
          <a:endParaRPr lang="en-GB"/>
        </a:p>
      </dgm:t>
    </dgm:pt>
    <dgm:pt modelId="{0B3EFA98-C3F3-4C9F-AF36-FAEAE20F6E11}">
      <dgm:prSet phldrT="[Text]" custT="1"/>
      <dgm:spPr/>
      <dgm:t>
        <a:bodyPr/>
        <a:lstStyle/>
        <a:p>
          <a:r>
            <a:rPr lang="ro-RO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Sinteză</a:t>
          </a:r>
          <a:endParaRPr lang="en-GB" sz="40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7867340-EA88-4AE7-B915-B87E02E4C4E9}" type="parTrans" cxnId="{1F88F7F3-A9A0-48D5-A106-E52050F636D6}">
      <dgm:prSet/>
      <dgm:spPr/>
      <dgm:t>
        <a:bodyPr/>
        <a:lstStyle/>
        <a:p>
          <a:endParaRPr lang="en-GB"/>
        </a:p>
      </dgm:t>
    </dgm:pt>
    <dgm:pt modelId="{F52E2547-A6C7-4678-9BAD-09C294A986C4}" type="sibTrans" cxnId="{1F88F7F3-A9A0-48D5-A106-E52050F636D6}">
      <dgm:prSet/>
      <dgm:spPr/>
      <dgm:t>
        <a:bodyPr/>
        <a:lstStyle/>
        <a:p>
          <a:endParaRPr lang="en-GB"/>
        </a:p>
      </dgm:t>
    </dgm:pt>
    <dgm:pt modelId="{A0565F52-DAF2-4F80-9DEC-0381BE693796}">
      <dgm:prSet phldrT="[Text]" custT="1"/>
      <dgm:spPr/>
      <dgm:t>
        <a:bodyPr/>
        <a:lstStyle/>
        <a:p>
          <a:r>
            <a:rPr lang="ro-RO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Ideație</a:t>
          </a:r>
          <a:endParaRPr lang="en-GB" sz="40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044BA2B-9CBF-4433-A74D-5FA2D1562CAB}" type="parTrans" cxnId="{4B2C2129-0FC8-43CA-A3BF-93103284DC01}">
      <dgm:prSet/>
      <dgm:spPr/>
      <dgm:t>
        <a:bodyPr/>
        <a:lstStyle/>
        <a:p>
          <a:endParaRPr lang="en-GB"/>
        </a:p>
      </dgm:t>
    </dgm:pt>
    <dgm:pt modelId="{E4275121-5658-4834-99EF-61BD26D82811}" type="sibTrans" cxnId="{4B2C2129-0FC8-43CA-A3BF-93103284DC01}">
      <dgm:prSet/>
      <dgm:spPr/>
      <dgm:t>
        <a:bodyPr/>
        <a:lstStyle/>
        <a:p>
          <a:endParaRPr lang="en-GB"/>
        </a:p>
      </dgm:t>
    </dgm:pt>
    <dgm:pt modelId="{CCED8F49-B8AB-4A34-A752-91425A6F3E16}" type="pres">
      <dgm:prSet presAssocID="{D1BC3996-51A2-440B-AC79-2C0B8D2D79F7}" presName="cycle" presStyleCnt="0">
        <dgm:presLayoutVars>
          <dgm:dir/>
          <dgm:resizeHandles val="exact"/>
        </dgm:presLayoutVars>
      </dgm:prSet>
      <dgm:spPr/>
    </dgm:pt>
    <dgm:pt modelId="{55F89C94-D389-4E26-BF76-AEA19B728647}" type="pres">
      <dgm:prSet presAssocID="{9C3D138D-96FC-4FF8-A4E7-A4F6BF96B740}" presName="dummy" presStyleCnt="0"/>
      <dgm:spPr/>
    </dgm:pt>
    <dgm:pt modelId="{58DD0E28-A365-4A6A-8832-AE803BDAEF98}" type="pres">
      <dgm:prSet presAssocID="{9C3D138D-96FC-4FF8-A4E7-A4F6BF96B740}" presName="node" presStyleLbl="revTx" presStyleIdx="0" presStyleCnt="4">
        <dgm:presLayoutVars>
          <dgm:bulletEnabled val="1"/>
        </dgm:presLayoutVars>
      </dgm:prSet>
      <dgm:spPr/>
    </dgm:pt>
    <dgm:pt modelId="{A56FB457-4823-4559-B7C3-1903D472BEA9}" type="pres">
      <dgm:prSet presAssocID="{F517B6CF-4E3C-4539-B88E-ECD1C7732C0A}" presName="sibTrans" presStyleLbl="node1" presStyleIdx="0" presStyleCnt="4"/>
      <dgm:spPr/>
    </dgm:pt>
    <dgm:pt modelId="{F318C815-E93C-49FD-B890-3C5D057F2E3D}" type="pres">
      <dgm:prSet presAssocID="{F5D0E1A1-8C4E-48AA-BD49-4C0F12472E16}" presName="dummy" presStyleCnt="0"/>
      <dgm:spPr/>
    </dgm:pt>
    <dgm:pt modelId="{55C96DF2-A3C4-4601-97E4-072C3D8D92E4}" type="pres">
      <dgm:prSet presAssocID="{F5D0E1A1-8C4E-48AA-BD49-4C0F12472E16}" presName="node" presStyleLbl="revTx" presStyleIdx="1" presStyleCnt="4">
        <dgm:presLayoutVars>
          <dgm:bulletEnabled val="1"/>
        </dgm:presLayoutVars>
      </dgm:prSet>
      <dgm:spPr/>
    </dgm:pt>
    <dgm:pt modelId="{D6454D70-79AB-43B4-95AC-A71179130908}" type="pres">
      <dgm:prSet presAssocID="{742DA94D-96E6-4BEF-9D07-9C5D5033EE30}" presName="sibTrans" presStyleLbl="node1" presStyleIdx="1" presStyleCnt="4"/>
      <dgm:spPr/>
    </dgm:pt>
    <dgm:pt modelId="{7B619322-CFBD-472D-B5CA-00D91D13C541}" type="pres">
      <dgm:prSet presAssocID="{0B3EFA98-C3F3-4C9F-AF36-FAEAE20F6E11}" presName="dummy" presStyleCnt="0"/>
      <dgm:spPr/>
    </dgm:pt>
    <dgm:pt modelId="{25DFE17B-B320-48FC-AB24-E9E358F53497}" type="pres">
      <dgm:prSet presAssocID="{0B3EFA98-C3F3-4C9F-AF36-FAEAE20F6E11}" presName="node" presStyleLbl="revTx" presStyleIdx="2" presStyleCnt="4">
        <dgm:presLayoutVars>
          <dgm:bulletEnabled val="1"/>
        </dgm:presLayoutVars>
      </dgm:prSet>
      <dgm:spPr/>
    </dgm:pt>
    <dgm:pt modelId="{96C88B69-A047-4B4E-90D9-32FED84B12CE}" type="pres">
      <dgm:prSet presAssocID="{F52E2547-A6C7-4678-9BAD-09C294A986C4}" presName="sibTrans" presStyleLbl="node1" presStyleIdx="2" presStyleCnt="4"/>
      <dgm:spPr/>
    </dgm:pt>
    <dgm:pt modelId="{A44A5626-3EC2-457A-9280-63C96AA12062}" type="pres">
      <dgm:prSet presAssocID="{A0565F52-DAF2-4F80-9DEC-0381BE693796}" presName="dummy" presStyleCnt="0"/>
      <dgm:spPr/>
    </dgm:pt>
    <dgm:pt modelId="{FF5B8FE7-545B-45A4-B878-754C47508F0B}" type="pres">
      <dgm:prSet presAssocID="{A0565F52-DAF2-4F80-9DEC-0381BE693796}" presName="node" presStyleLbl="revTx" presStyleIdx="3" presStyleCnt="4">
        <dgm:presLayoutVars>
          <dgm:bulletEnabled val="1"/>
        </dgm:presLayoutVars>
      </dgm:prSet>
      <dgm:spPr/>
    </dgm:pt>
    <dgm:pt modelId="{51462CDC-B3BA-4F27-BF54-B28AC84D46D7}" type="pres">
      <dgm:prSet presAssocID="{E4275121-5658-4834-99EF-61BD26D82811}" presName="sibTrans" presStyleLbl="node1" presStyleIdx="3" presStyleCnt="4"/>
      <dgm:spPr/>
    </dgm:pt>
  </dgm:ptLst>
  <dgm:cxnLst>
    <dgm:cxn modelId="{2C18B01B-542D-4A72-88D0-BBA45353698A}" srcId="{D1BC3996-51A2-440B-AC79-2C0B8D2D79F7}" destId="{F5D0E1A1-8C4E-48AA-BD49-4C0F12472E16}" srcOrd="1" destOrd="0" parTransId="{C248CDF8-9C64-4C5C-AF96-6BDEB6E4DA23}" sibTransId="{742DA94D-96E6-4BEF-9D07-9C5D5033EE30}"/>
    <dgm:cxn modelId="{4854E722-249E-4260-8D65-2407ED3375FE}" type="presOf" srcId="{F52E2547-A6C7-4678-9BAD-09C294A986C4}" destId="{96C88B69-A047-4B4E-90D9-32FED84B12CE}" srcOrd="0" destOrd="0" presId="urn:microsoft.com/office/officeart/2005/8/layout/cycle1"/>
    <dgm:cxn modelId="{4B2C2129-0FC8-43CA-A3BF-93103284DC01}" srcId="{D1BC3996-51A2-440B-AC79-2C0B8D2D79F7}" destId="{A0565F52-DAF2-4F80-9DEC-0381BE693796}" srcOrd="3" destOrd="0" parTransId="{0044BA2B-9CBF-4433-A74D-5FA2D1562CAB}" sibTransId="{E4275121-5658-4834-99EF-61BD26D82811}"/>
    <dgm:cxn modelId="{A1A74536-D890-43B3-96BC-C53E76C43FE5}" type="presOf" srcId="{E4275121-5658-4834-99EF-61BD26D82811}" destId="{51462CDC-B3BA-4F27-BF54-B28AC84D46D7}" srcOrd="0" destOrd="0" presId="urn:microsoft.com/office/officeart/2005/8/layout/cycle1"/>
    <dgm:cxn modelId="{15DFEC45-3849-4DFA-A7B0-C4C50A6827D1}" type="presOf" srcId="{742DA94D-96E6-4BEF-9D07-9C5D5033EE30}" destId="{D6454D70-79AB-43B4-95AC-A71179130908}" srcOrd="0" destOrd="0" presId="urn:microsoft.com/office/officeart/2005/8/layout/cycle1"/>
    <dgm:cxn modelId="{64D25E87-E1CA-4893-9DEF-8B21D3434DD1}" type="presOf" srcId="{D1BC3996-51A2-440B-AC79-2C0B8D2D79F7}" destId="{CCED8F49-B8AB-4A34-A752-91425A6F3E16}" srcOrd="0" destOrd="0" presId="urn:microsoft.com/office/officeart/2005/8/layout/cycle1"/>
    <dgm:cxn modelId="{914A3A91-6C87-49EB-BC65-4801739B5E15}" type="presOf" srcId="{0B3EFA98-C3F3-4C9F-AF36-FAEAE20F6E11}" destId="{25DFE17B-B320-48FC-AB24-E9E358F53497}" srcOrd="0" destOrd="0" presId="urn:microsoft.com/office/officeart/2005/8/layout/cycle1"/>
    <dgm:cxn modelId="{17E2DDA9-75E1-4F67-BB02-03BF2B8F7746}" type="presOf" srcId="{F5D0E1A1-8C4E-48AA-BD49-4C0F12472E16}" destId="{55C96DF2-A3C4-4601-97E4-072C3D8D92E4}" srcOrd="0" destOrd="0" presId="urn:microsoft.com/office/officeart/2005/8/layout/cycle1"/>
    <dgm:cxn modelId="{400E2EAF-BD21-4AE5-9DB4-5E2782DEE310}" type="presOf" srcId="{F517B6CF-4E3C-4539-B88E-ECD1C7732C0A}" destId="{A56FB457-4823-4559-B7C3-1903D472BEA9}" srcOrd="0" destOrd="0" presId="urn:microsoft.com/office/officeart/2005/8/layout/cycle1"/>
    <dgm:cxn modelId="{F605C1B6-1F29-4BF4-8AB4-13D5BAED30C9}" srcId="{D1BC3996-51A2-440B-AC79-2C0B8D2D79F7}" destId="{9C3D138D-96FC-4FF8-A4E7-A4F6BF96B740}" srcOrd="0" destOrd="0" parTransId="{1FD5AE6B-A069-48EF-AA85-35ABAE9B28B4}" sibTransId="{F517B6CF-4E3C-4539-B88E-ECD1C7732C0A}"/>
    <dgm:cxn modelId="{EBFA3EB7-183A-441B-B544-6C52DCD0AE30}" type="presOf" srcId="{A0565F52-DAF2-4F80-9DEC-0381BE693796}" destId="{FF5B8FE7-545B-45A4-B878-754C47508F0B}" srcOrd="0" destOrd="0" presId="urn:microsoft.com/office/officeart/2005/8/layout/cycle1"/>
    <dgm:cxn modelId="{1F88F7F3-A9A0-48D5-A106-E52050F636D6}" srcId="{D1BC3996-51A2-440B-AC79-2C0B8D2D79F7}" destId="{0B3EFA98-C3F3-4C9F-AF36-FAEAE20F6E11}" srcOrd="2" destOrd="0" parTransId="{87867340-EA88-4AE7-B915-B87E02E4C4E9}" sibTransId="{F52E2547-A6C7-4678-9BAD-09C294A986C4}"/>
    <dgm:cxn modelId="{6743EBF5-6D58-48F3-A501-2D4817A0C992}" type="presOf" srcId="{9C3D138D-96FC-4FF8-A4E7-A4F6BF96B740}" destId="{58DD0E28-A365-4A6A-8832-AE803BDAEF98}" srcOrd="0" destOrd="0" presId="urn:microsoft.com/office/officeart/2005/8/layout/cycle1"/>
    <dgm:cxn modelId="{84BD0D3B-7A53-4F2D-93BA-0449268C901D}" type="presParOf" srcId="{CCED8F49-B8AB-4A34-A752-91425A6F3E16}" destId="{55F89C94-D389-4E26-BF76-AEA19B728647}" srcOrd="0" destOrd="0" presId="urn:microsoft.com/office/officeart/2005/8/layout/cycle1"/>
    <dgm:cxn modelId="{E455615B-BB63-4BB2-8508-C7A52DD5A3F3}" type="presParOf" srcId="{CCED8F49-B8AB-4A34-A752-91425A6F3E16}" destId="{58DD0E28-A365-4A6A-8832-AE803BDAEF98}" srcOrd="1" destOrd="0" presId="urn:microsoft.com/office/officeart/2005/8/layout/cycle1"/>
    <dgm:cxn modelId="{B26B2552-DFC4-46A1-A0B9-68C999D2CE74}" type="presParOf" srcId="{CCED8F49-B8AB-4A34-A752-91425A6F3E16}" destId="{A56FB457-4823-4559-B7C3-1903D472BEA9}" srcOrd="2" destOrd="0" presId="urn:microsoft.com/office/officeart/2005/8/layout/cycle1"/>
    <dgm:cxn modelId="{6EB68F57-FD01-4988-BB7A-30F84C447AC9}" type="presParOf" srcId="{CCED8F49-B8AB-4A34-A752-91425A6F3E16}" destId="{F318C815-E93C-49FD-B890-3C5D057F2E3D}" srcOrd="3" destOrd="0" presId="urn:microsoft.com/office/officeart/2005/8/layout/cycle1"/>
    <dgm:cxn modelId="{4BF3F50E-EAC5-4A33-9BA5-736384452FC9}" type="presParOf" srcId="{CCED8F49-B8AB-4A34-A752-91425A6F3E16}" destId="{55C96DF2-A3C4-4601-97E4-072C3D8D92E4}" srcOrd="4" destOrd="0" presId="urn:microsoft.com/office/officeart/2005/8/layout/cycle1"/>
    <dgm:cxn modelId="{4E82B205-4EBF-4BC7-B827-EFFD5DB5B791}" type="presParOf" srcId="{CCED8F49-B8AB-4A34-A752-91425A6F3E16}" destId="{D6454D70-79AB-43B4-95AC-A71179130908}" srcOrd="5" destOrd="0" presId="urn:microsoft.com/office/officeart/2005/8/layout/cycle1"/>
    <dgm:cxn modelId="{78185492-0218-4E99-AA42-E3781D642CCD}" type="presParOf" srcId="{CCED8F49-B8AB-4A34-A752-91425A6F3E16}" destId="{7B619322-CFBD-472D-B5CA-00D91D13C541}" srcOrd="6" destOrd="0" presId="urn:microsoft.com/office/officeart/2005/8/layout/cycle1"/>
    <dgm:cxn modelId="{ED6DF0AD-0BC9-4972-A63C-8536DB705144}" type="presParOf" srcId="{CCED8F49-B8AB-4A34-A752-91425A6F3E16}" destId="{25DFE17B-B320-48FC-AB24-E9E358F53497}" srcOrd="7" destOrd="0" presId="urn:microsoft.com/office/officeart/2005/8/layout/cycle1"/>
    <dgm:cxn modelId="{BC309A00-D91B-4432-A56D-526E08A49F38}" type="presParOf" srcId="{CCED8F49-B8AB-4A34-A752-91425A6F3E16}" destId="{96C88B69-A047-4B4E-90D9-32FED84B12CE}" srcOrd="8" destOrd="0" presId="urn:microsoft.com/office/officeart/2005/8/layout/cycle1"/>
    <dgm:cxn modelId="{B8DEB137-81DD-45D8-8479-616B846A8E32}" type="presParOf" srcId="{CCED8F49-B8AB-4A34-A752-91425A6F3E16}" destId="{A44A5626-3EC2-457A-9280-63C96AA12062}" srcOrd="9" destOrd="0" presId="urn:microsoft.com/office/officeart/2005/8/layout/cycle1"/>
    <dgm:cxn modelId="{8F50713E-657D-4065-8CA6-4759563A77D6}" type="presParOf" srcId="{CCED8F49-B8AB-4A34-A752-91425A6F3E16}" destId="{FF5B8FE7-545B-45A4-B878-754C47508F0B}" srcOrd="10" destOrd="0" presId="urn:microsoft.com/office/officeart/2005/8/layout/cycle1"/>
    <dgm:cxn modelId="{2F4DB61A-8FB3-4573-AC21-F45ACD17B86A}" type="presParOf" srcId="{CCED8F49-B8AB-4A34-A752-91425A6F3E16}" destId="{51462CDC-B3BA-4F27-BF54-B28AC84D46D7}" srcOrd="11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1BC3996-51A2-440B-AC79-2C0B8D2D79F7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C3D138D-96FC-4FF8-A4E7-A4F6BF96B740}">
      <dgm:prSet phldrT="[Text]" custT="1"/>
      <dgm:spPr/>
      <dgm:t>
        <a:bodyPr/>
        <a:lstStyle/>
        <a:p>
          <a:r>
            <a:rPr lang="ro-RO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Schițare</a:t>
          </a:r>
          <a:endParaRPr lang="en-GB" sz="40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1FD5AE6B-A069-48EF-AA85-35ABAE9B28B4}" type="parTrans" cxnId="{F605C1B6-1F29-4BF4-8AB4-13D5BAED30C9}">
      <dgm:prSet/>
      <dgm:spPr/>
      <dgm:t>
        <a:bodyPr/>
        <a:lstStyle/>
        <a:p>
          <a:endParaRPr lang="en-GB"/>
        </a:p>
      </dgm:t>
    </dgm:pt>
    <dgm:pt modelId="{F517B6CF-4E3C-4539-B88E-ECD1C7732C0A}" type="sibTrans" cxnId="{F605C1B6-1F29-4BF4-8AB4-13D5BAED30C9}">
      <dgm:prSet/>
      <dgm:spPr/>
      <dgm:t>
        <a:bodyPr/>
        <a:lstStyle/>
        <a:p>
          <a:endParaRPr lang="en-GB"/>
        </a:p>
      </dgm:t>
    </dgm:pt>
    <dgm:pt modelId="{F5D0E1A1-8C4E-48AA-BD49-4C0F12472E16}">
      <dgm:prSet phldrT="[Text]" custT="1"/>
      <dgm:spPr/>
      <dgm:t>
        <a:bodyPr/>
        <a:lstStyle/>
        <a:p>
          <a:r>
            <a:rPr lang="ro-RO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Critică</a:t>
          </a:r>
          <a:endParaRPr lang="en-GB" sz="40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C248CDF8-9C64-4C5C-AF96-6BDEB6E4DA23}" type="parTrans" cxnId="{2C18B01B-542D-4A72-88D0-BBA45353698A}">
      <dgm:prSet/>
      <dgm:spPr/>
      <dgm:t>
        <a:bodyPr/>
        <a:lstStyle/>
        <a:p>
          <a:endParaRPr lang="en-GB"/>
        </a:p>
      </dgm:t>
    </dgm:pt>
    <dgm:pt modelId="{742DA94D-96E6-4BEF-9D07-9C5D5033EE30}" type="sibTrans" cxnId="{2C18B01B-542D-4A72-88D0-BBA45353698A}">
      <dgm:prSet/>
      <dgm:spPr/>
      <dgm:t>
        <a:bodyPr/>
        <a:lstStyle/>
        <a:p>
          <a:endParaRPr lang="en-GB"/>
        </a:p>
      </dgm:t>
    </dgm:pt>
    <dgm:pt modelId="{0B3EFA98-C3F3-4C9F-AF36-FAEAE20F6E11}">
      <dgm:prSet phldrT="[Text]" custT="1"/>
      <dgm:spPr/>
      <dgm:t>
        <a:bodyPr/>
        <a:lstStyle/>
        <a:p>
          <a:r>
            <a:rPr lang="ro-RO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Sinteză</a:t>
          </a:r>
          <a:endParaRPr lang="en-GB" sz="40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7867340-EA88-4AE7-B915-B87E02E4C4E9}" type="parTrans" cxnId="{1F88F7F3-A9A0-48D5-A106-E52050F636D6}">
      <dgm:prSet/>
      <dgm:spPr/>
      <dgm:t>
        <a:bodyPr/>
        <a:lstStyle/>
        <a:p>
          <a:endParaRPr lang="en-GB"/>
        </a:p>
      </dgm:t>
    </dgm:pt>
    <dgm:pt modelId="{F52E2547-A6C7-4678-9BAD-09C294A986C4}" type="sibTrans" cxnId="{1F88F7F3-A9A0-48D5-A106-E52050F636D6}">
      <dgm:prSet/>
      <dgm:spPr/>
      <dgm:t>
        <a:bodyPr/>
        <a:lstStyle/>
        <a:p>
          <a:endParaRPr lang="en-GB"/>
        </a:p>
      </dgm:t>
    </dgm:pt>
    <dgm:pt modelId="{A0565F52-DAF2-4F80-9DEC-0381BE693796}">
      <dgm:prSet phldrT="[Text]" custT="1"/>
      <dgm:spPr/>
      <dgm:t>
        <a:bodyPr/>
        <a:lstStyle/>
        <a:p>
          <a:r>
            <a:rPr lang="ro-RO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Ideație</a:t>
          </a:r>
          <a:endParaRPr lang="en-GB" sz="40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044BA2B-9CBF-4433-A74D-5FA2D1562CAB}" type="parTrans" cxnId="{4B2C2129-0FC8-43CA-A3BF-93103284DC01}">
      <dgm:prSet/>
      <dgm:spPr/>
      <dgm:t>
        <a:bodyPr/>
        <a:lstStyle/>
        <a:p>
          <a:endParaRPr lang="en-GB"/>
        </a:p>
      </dgm:t>
    </dgm:pt>
    <dgm:pt modelId="{E4275121-5658-4834-99EF-61BD26D82811}" type="sibTrans" cxnId="{4B2C2129-0FC8-43CA-A3BF-93103284DC01}">
      <dgm:prSet/>
      <dgm:spPr/>
      <dgm:t>
        <a:bodyPr/>
        <a:lstStyle/>
        <a:p>
          <a:endParaRPr lang="en-GB"/>
        </a:p>
      </dgm:t>
    </dgm:pt>
    <dgm:pt modelId="{CCED8F49-B8AB-4A34-A752-91425A6F3E16}" type="pres">
      <dgm:prSet presAssocID="{D1BC3996-51A2-440B-AC79-2C0B8D2D79F7}" presName="cycle" presStyleCnt="0">
        <dgm:presLayoutVars>
          <dgm:dir/>
          <dgm:resizeHandles val="exact"/>
        </dgm:presLayoutVars>
      </dgm:prSet>
      <dgm:spPr/>
    </dgm:pt>
    <dgm:pt modelId="{55F89C94-D389-4E26-BF76-AEA19B728647}" type="pres">
      <dgm:prSet presAssocID="{9C3D138D-96FC-4FF8-A4E7-A4F6BF96B740}" presName="dummy" presStyleCnt="0"/>
      <dgm:spPr/>
    </dgm:pt>
    <dgm:pt modelId="{58DD0E28-A365-4A6A-8832-AE803BDAEF98}" type="pres">
      <dgm:prSet presAssocID="{9C3D138D-96FC-4FF8-A4E7-A4F6BF96B740}" presName="node" presStyleLbl="revTx" presStyleIdx="0" presStyleCnt="4">
        <dgm:presLayoutVars>
          <dgm:bulletEnabled val="1"/>
        </dgm:presLayoutVars>
      </dgm:prSet>
      <dgm:spPr/>
    </dgm:pt>
    <dgm:pt modelId="{A56FB457-4823-4559-B7C3-1903D472BEA9}" type="pres">
      <dgm:prSet presAssocID="{F517B6CF-4E3C-4539-B88E-ECD1C7732C0A}" presName="sibTrans" presStyleLbl="node1" presStyleIdx="0" presStyleCnt="4"/>
      <dgm:spPr/>
    </dgm:pt>
    <dgm:pt modelId="{F318C815-E93C-49FD-B890-3C5D057F2E3D}" type="pres">
      <dgm:prSet presAssocID="{F5D0E1A1-8C4E-48AA-BD49-4C0F12472E16}" presName="dummy" presStyleCnt="0"/>
      <dgm:spPr/>
    </dgm:pt>
    <dgm:pt modelId="{55C96DF2-A3C4-4601-97E4-072C3D8D92E4}" type="pres">
      <dgm:prSet presAssocID="{F5D0E1A1-8C4E-48AA-BD49-4C0F12472E16}" presName="node" presStyleLbl="revTx" presStyleIdx="1" presStyleCnt="4">
        <dgm:presLayoutVars>
          <dgm:bulletEnabled val="1"/>
        </dgm:presLayoutVars>
      </dgm:prSet>
      <dgm:spPr/>
    </dgm:pt>
    <dgm:pt modelId="{D6454D70-79AB-43B4-95AC-A71179130908}" type="pres">
      <dgm:prSet presAssocID="{742DA94D-96E6-4BEF-9D07-9C5D5033EE30}" presName="sibTrans" presStyleLbl="node1" presStyleIdx="1" presStyleCnt="4"/>
      <dgm:spPr/>
    </dgm:pt>
    <dgm:pt modelId="{7B619322-CFBD-472D-B5CA-00D91D13C541}" type="pres">
      <dgm:prSet presAssocID="{0B3EFA98-C3F3-4C9F-AF36-FAEAE20F6E11}" presName="dummy" presStyleCnt="0"/>
      <dgm:spPr/>
    </dgm:pt>
    <dgm:pt modelId="{25DFE17B-B320-48FC-AB24-E9E358F53497}" type="pres">
      <dgm:prSet presAssocID="{0B3EFA98-C3F3-4C9F-AF36-FAEAE20F6E11}" presName="node" presStyleLbl="revTx" presStyleIdx="2" presStyleCnt="4">
        <dgm:presLayoutVars>
          <dgm:bulletEnabled val="1"/>
        </dgm:presLayoutVars>
      </dgm:prSet>
      <dgm:spPr/>
    </dgm:pt>
    <dgm:pt modelId="{96C88B69-A047-4B4E-90D9-32FED84B12CE}" type="pres">
      <dgm:prSet presAssocID="{F52E2547-A6C7-4678-9BAD-09C294A986C4}" presName="sibTrans" presStyleLbl="node1" presStyleIdx="2" presStyleCnt="4"/>
      <dgm:spPr/>
    </dgm:pt>
    <dgm:pt modelId="{A44A5626-3EC2-457A-9280-63C96AA12062}" type="pres">
      <dgm:prSet presAssocID="{A0565F52-DAF2-4F80-9DEC-0381BE693796}" presName="dummy" presStyleCnt="0"/>
      <dgm:spPr/>
    </dgm:pt>
    <dgm:pt modelId="{FF5B8FE7-545B-45A4-B878-754C47508F0B}" type="pres">
      <dgm:prSet presAssocID="{A0565F52-DAF2-4F80-9DEC-0381BE693796}" presName="node" presStyleLbl="revTx" presStyleIdx="3" presStyleCnt="4">
        <dgm:presLayoutVars>
          <dgm:bulletEnabled val="1"/>
        </dgm:presLayoutVars>
      </dgm:prSet>
      <dgm:spPr/>
    </dgm:pt>
    <dgm:pt modelId="{51462CDC-B3BA-4F27-BF54-B28AC84D46D7}" type="pres">
      <dgm:prSet presAssocID="{E4275121-5658-4834-99EF-61BD26D82811}" presName="sibTrans" presStyleLbl="node1" presStyleIdx="3" presStyleCnt="4"/>
      <dgm:spPr/>
    </dgm:pt>
  </dgm:ptLst>
  <dgm:cxnLst>
    <dgm:cxn modelId="{2C18B01B-542D-4A72-88D0-BBA45353698A}" srcId="{D1BC3996-51A2-440B-AC79-2C0B8D2D79F7}" destId="{F5D0E1A1-8C4E-48AA-BD49-4C0F12472E16}" srcOrd="1" destOrd="0" parTransId="{C248CDF8-9C64-4C5C-AF96-6BDEB6E4DA23}" sibTransId="{742DA94D-96E6-4BEF-9D07-9C5D5033EE30}"/>
    <dgm:cxn modelId="{4854E722-249E-4260-8D65-2407ED3375FE}" type="presOf" srcId="{F52E2547-A6C7-4678-9BAD-09C294A986C4}" destId="{96C88B69-A047-4B4E-90D9-32FED84B12CE}" srcOrd="0" destOrd="0" presId="urn:microsoft.com/office/officeart/2005/8/layout/cycle1"/>
    <dgm:cxn modelId="{4B2C2129-0FC8-43CA-A3BF-93103284DC01}" srcId="{D1BC3996-51A2-440B-AC79-2C0B8D2D79F7}" destId="{A0565F52-DAF2-4F80-9DEC-0381BE693796}" srcOrd="3" destOrd="0" parTransId="{0044BA2B-9CBF-4433-A74D-5FA2D1562CAB}" sibTransId="{E4275121-5658-4834-99EF-61BD26D82811}"/>
    <dgm:cxn modelId="{A1A74536-D890-43B3-96BC-C53E76C43FE5}" type="presOf" srcId="{E4275121-5658-4834-99EF-61BD26D82811}" destId="{51462CDC-B3BA-4F27-BF54-B28AC84D46D7}" srcOrd="0" destOrd="0" presId="urn:microsoft.com/office/officeart/2005/8/layout/cycle1"/>
    <dgm:cxn modelId="{15DFEC45-3849-4DFA-A7B0-C4C50A6827D1}" type="presOf" srcId="{742DA94D-96E6-4BEF-9D07-9C5D5033EE30}" destId="{D6454D70-79AB-43B4-95AC-A71179130908}" srcOrd="0" destOrd="0" presId="urn:microsoft.com/office/officeart/2005/8/layout/cycle1"/>
    <dgm:cxn modelId="{64D25E87-E1CA-4893-9DEF-8B21D3434DD1}" type="presOf" srcId="{D1BC3996-51A2-440B-AC79-2C0B8D2D79F7}" destId="{CCED8F49-B8AB-4A34-A752-91425A6F3E16}" srcOrd="0" destOrd="0" presId="urn:microsoft.com/office/officeart/2005/8/layout/cycle1"/>
    <dgm:cxn modelId="{914A3A91-6C87-49EB-BC65-4801739B5E15}" type="presOf" srcId="{0B3EFA98-C3F3-4C9F-AF36-FAEAE20F6E11}" destId="{25DFE17B-B320-48FC-AB24-E9E358F53497}" srcOrd="0" destOrd="0" presId="urn:microsoft.com/office/officeart/2005/8/layout/cycle1"/>
    <dgm:cxn modelId="{17E2DDA9-75E1-4F67-BB02-03BF2B8F7746}" type="presOf" srcId="{F5D0E1A1-8C4E-48AA-BD49-4C0F12472E16}" destId="{55C96DF2-A3C4-4601-97E4-072C3D8D92E4}" srcOrd="0" destOrd="0" presId="urn:microsoft.com/office/officeart/2005/8/layout/cycle1"/>
    <dgm:cxn modelId="{400E2EAF-BD21-4AE5-9DB4-5E2782DEE310}" type="presOf" srcId="{F517B6CF-4E3C-4539-B88E-ECD1C7732C0A}" destId="{A56FB457-4823-4559-B7C3-1903D472BEA9}" srcOrd="0" destOrd="0" presId="urn:microsoft.com/office/officeart/2005/8/layout/cycle1"/>
    <dgm:cxn modelId="{F605C1B6-1F29-4BF4-8AB4-13D5BAED30C9}" srcId="{D1BC3996-51A2-440B-AC79-2C0B8D2D79F7}" destId="{9C3D138D-96FC-4FF8-A4E7-A4F6BF96B740}" srcOrd="0" destOrd="0" parTransId="{1FD5AE6B-A069-48EF-AA85-35ABAE9B28B4}" sibTransId="{F517B6CF-4E3C-4539-B88E-ECD1C7732C0A}"/>
    <dgm:cxn modelId="{EBFA3EB7-183A-441B-B544-6C52DCD0AE30}" type="presOf" srcId="{A0565F52-DAF2-4F80-9DEC-0381BE693796}" destId="{FF5B8FE7-545B-45A4-B878-754C47508F0B}" srcOrd="0" destOrd="0" presId="urn:microsoft.com/office/officeart/2005/8/layout/cycle1"/>
    <dgm:cxn modelId="{1F88F7F3-A9A0-48D5-A106-E52050F636D6}" srcId="{D1BC3996-51A2-440B-AC79-2C0B8D2D79F7}" destId="{0B3EFA98-C3F3-4C9F-AF36-FAEAE20F6E11}" srcOrd="2" destOrd="0" parTransId="{87867340-EA88-4AE7-B915-B87E02E4C4E9}" sibTransId="{F52E2547-A6C7-4678-9BAD-09C294A986C4}"/>
    <dgm:cxn modelId="{6743EBF5-6D58-48F3-A501-2D4817A0C992}" type="presOf" srcId="{9C3D138D-96FC-4FF8-A4E7-A4F6BF96B740}" destId="{58DD0E28-A365-4A6A-8832-AE803BDAEF98}" srcOrd="0" destOrd="0" presId="urn:microsoft.com/office/officeart/2005/8/layout/cycle1"/>
    <dgm:cxn modelId="{84BD0D3B-7A53-4F2D-93BA-0449268C901D}" type="presParOf" srcId="{CCED8F49-B8AB-4A34-A752-91425A6F3E16}" destId="{55F89C94-D389-4E26-BF76-AEA19B728647}" srcOrd="0" destOrd="0" presId="urn:microsoft.com/office/officeart/2005/8/layout/cycle1"/>
    <dgm:cxn modelId="{E455615B-BB63-4BB2-8508-C7A52DD5A3F3}" type="presParOf" srcId="{CCED8F49-B8AB-4A34-A752-91425A6F3E16}" destId="{58DD0E28-A365-4A6A-8832-AE803BDAEF98}" srcOrd="1" destOrd="0" presId="urn:microsoft.com/office/officeart/2005/8/layout/cycle1"/>
    <dgm:cxn modelId="{B26B2552-DFC4-46A1-A0B9-68C999D2CE74}" type="presParOf" srcId="{CCED8F49-B8AB-4A34-A752-91425A6F3E16}" destId="{A56FB457-4823-4559-B7C3-1903D472BEA9}" srcOrd="2" destOrd="0" presId="urn:microsoft.com/office/officeart/2005/8/layout/cycle1"/>
    <dgm:cxn modelId="{6EB68F57-FD01-4988-BB7A-30F84C447AC9}" type="presParOf" srcId="{CCED8F49-B8AB-4A34-A752-91425A6F3E16}" destId="{F318C815-E93C-49FD-B890-3C5D057F2E3D}" srcOrd="3" destOrd="0" presId="urn:microsoft.com/office/officeart/2005/8/layout/cycle1"/>
    <dgm:cxn modelId="{4BF3F50E-EAC5-4A33-9BA5-736384452FC9}" type="presParOf" srcId="{CCED8F49-B8AB-4A34-A752-91425A6F3E16}" destId="{55C96DF2-A3C4-4601-97E4-072C3D8D92E4}" srcOrd="4" destOrd="0" presId="urn:microsoft.com/office/officeart/2005/8/layout/cycle1"/>
    <dgm:cxn modelId="{4E82B205-4EBF-4BC7-B827-EFFD5DB5B791}" type="presParOf" srcId="{CCED8F49-B8AB-4A34-A752-91425A6F3E16}" destId="{D6454D70-79AB-43B4-95AC-A71179130908}" srcOrd="5" destOrd="0" presId="urn:microsoft.com/office/officeart/2005/8/layout/cycle1"/>
    <dgm:cxn modelId="{78185492-0218-4E99-AA42-E3781D642CCD}" type="presParOf" srcId="{CCED8F49-B8AB-4A34-A752-91425A6F3E16}" destId="{7B619322-CFBD-472D-B5CA-00D91D13C541}" srcOrd="6" destOrd="0" presId="urn:microsoft.com/office/officeart/2005/8/layout/cycle1"/>
    <dgm:cxn modelId="{ED6DF0AD-0BC9-4972-A63C-8536DB705144}" type="presParOf" srcId="{CCED8F49-B8AB-4A34-A752-91425A6F3E16}" destId="{25DFE17B-B320-48FC-AB24-E9E358F53497}" srcOrd="7" destOrd="0" presId="urn:microsoft.com/office/officeart/2005/8/layout/cycle1"/>
    <dgm:cxn modelId="{BC309A00-D91B-4432-A56D-526E08A49F38}" type="presParOf" srcId="{CCED8F49-B8AB-4A34-A752-91425A6F3E16}" destId="{96C88B69-A047-4B4E-90D9-32FED84B12CE}" srcOrd="8" destOrd="0" presId="urn:microsoft.com/office/officeart/2005/8/layout/cycle1"/>
    <dgm:cxn modelId="{B8DEB137-81DD-45D8-8479-616B846A8E32}" type="presParOf" srcId="{CCED8F49-B8AB-4A34-A752-91425A6F3E16}" destId="{A44A5626-3EC2-457A-9280-63C96AA12062}" srcOrd="9" destOrd="0" presId="urn:microsoft.com/office/officeart/2005/8/layout/cycle1"/>
    <dgm:cxn modelId="{8F50713E-657D-4065-8CA6-4759563A77D6}" type="presParOf" srcId="{CCED8F49-B8AB-4A34-A752-91425A6F3E16}" destId="{FF5B8FE7-545B-45A4-B878-754C47508F0B}" srcOrd="10" destOrd="0" presId="urn:microsoft.com/office/officeart/2005/8/layout/cycle1"/>
    <dgm:cxn modelId="{2F4DB61A-8FB3-4573-AC21-F45ACD17B86A}" type="presParOf" srcId="{CCED8F49-B8AB-4A34-A752-91425A6F3E16}" destId="{51462CDC-B3BA-4F27-BF54-B28AC84D46D7}" srcOrd="11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1BC3996-51A2-440B-AC79-2C0B8D2D79F7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C3D138D-96FC-4FF8-A4E7-A4F6BF96B740}">
      <dgm:prSet phldrT="[Text]" custT="1"/>
      <dgm:spPr/>
      <dgm:t>
        <a:bodyPr/>
        <a:lstStyle/>
        <a:p>
          <a:r>
            <a:rPr lang="ro-RO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Schițare</a:t>
          </a:r>
          <a:endParaRPr lang="en-GB" sz="40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1FD5AE6B-A069-48EF-AA85-35ABAE9B28B4}" type="parTrans" cxnId="{F605C1B6-1F29-4BF4-8AB4-13D5BAED30C9}">
      <dgm:prSet/>
      <dgm:spPr/>
      <dgm:t>
        <a:bodyPr/>
        <a:lstStyle/>
        <a:p>
          <a:endParaRPr lang="en-GB"/>
        </a:p>
      </dgm:t>
    </dgm:pt>
    <dgm:pt modelId="{F517B6CF-4E3C-4539-B88E-ECD1C7732C0A}" type="sibTrans" cxnId="{F605C1B6-1F29-4BF4-8AB4-13D5BAED30C9}">
      <dgm:prSet/>
      <dgm:spPr/>
      <dgm:t>
        <a:bodyPr/>
        <a:lstStyle/>
        <a:p>
          <a:endParaRPr lang="en-GB"/>
        </a:p>
      </dgm:t>
    </dgm:pt>
    <dgm:pt modelId="{F5D0E1A1-8C4E-48AA-BD49-4C0F12472E16}">
      <dgm:prSet phldrT="[Text]" custT="1"/>
      <dgm:spPr/>
      <dgm:t>
        <a:bodyPr/>
        <a:lstStyle/>
        <a:p>
          <a:r>
            <a:rPr lang="ro-RO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Critică</a:t>
          </a:r>
          <a:endParaRPr lang="en-GB" sz="40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C248CDF8-9C64-4C5C-AF96-6BDEB6E4DA23}" type="parTrans" cxnId="{2C18B01B-542D-4A72-88D0-BBA45353698A}">
      <dgm:prSet/>
      <dgm:spPr/>
      <dgm:t>
        <a:bodyPr/>
        <a:lstStyle/>
        <a:p>
          <a:endParaRPr lang="en-GB"/>
        </a:p>
      </dgm:t>
    </dgm:pt>
    <dgm:pt modelId="{742DA94D-96E6-4BEF-9D07-9C5D5033EE30}" type="sibTrans" cxnId="{2C18B01B-542D-4A72-88D0-BBA45353698A}">
      <dgm:prSet/>
      <dgm:spPr/>
      <dgm:t>
        <a:bodyPr/>
        <a:lstStyle/>
        <a:p>
          <a:endParaRPr lang="en-GB"/>
        </a:p>
      </dgm:t>
    </dgm:pt>
    <dgm:pt modelId="{0B3EFA98-C3F3-4C9F-AF36-FAEAE20F6E11}">
      <dgm:prSet phldrT="[Text]" custT="1"/>
      <dgm:spPr/>
      <dgm:t>
        <a:bodyPr/>
        <a:lstStyle/>
        <a:p>
          <a:r>
            <a:rPr lang="ro-RO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Sinteză</a:t>
          </a:r>
          <a:endParaRPr lang="en-GB" sz="40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7867340-EA88-4AE7-B915-B87E02E4C4E9}" type="parTrans" cxnId="{1F88F7F3-A9A0-48D5-A106-E52050F636D6}">
      <dgm:prSet/>
      <dgm:spPr/>
      <dgm:t>
        <a:bodyPr/>
        <a:lstStyle/>
        <a:p>
          <a:endParaRPr lang="en-GB"/>
        </a:p>
      </dgm:t>
    </dgm:pt>
    <dgm:pt modelId="{F52E2547-A6C7-4678-9BAD-09C294A986C4}" type="sibTrans" cxnId="{1F88F7F3-A9A0-48D5-A106-E52050F636D6}">
      <dgm:prSet/>
      <dgm:spPr/>
      <dgm:t>
        <a:bodyPr/>
        <a:lstStyle/>
        <a:p>
          <a:endParaRPr lang="en-GB"/>
        </a:p>
      </dgm:t>
    </dgm:pt>
    <dgm:pt modelId="{A0565F52-DAF2-4F80-9DEC-0381BE693796}">
      <dgm:prSet phldrT="[Text]" custT="1"/>
      <dgm:spPr/>
      <dgm:t>
        <a:bodyPr/>
        <a:lstStyle/>
        <a:p>
          <a:r>
            <a:rPr lang="ro-RO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Ideație</a:t>
          </a:r>
          <a:endParaRPr lang="en-GB" sz="40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044BA2B-9CBF-4433-A74D-5FA2D1562CAB}" type="parTrans" cxnId="{4B2C2129-0FC8-43CA-A3BF-93103284DC01}">
      <dgm:prSet/>
      <dgm:spPr/>
      <dgm:t>
        <a:bodyPr/>
        <a:lstStyle/>
        <a:p>
          <a:endParaRPr lang="en-GB"/>
        </a:p>
      </dgm:t>
    </dgm:pt>
    <dgm:pt modelId="{E4275121-5658-4834-99EF-61BD26D82811}" type="sibTrans" cxnId="{4B2C2129-0FC8-43CA-A3BF-93103284DC01}">
      <dgm:prSet/>
      <dgm:spPr/>
      <dgm:t>
        <a:bodyPr/>
        <a:lstStyle/>
        <a:p>
          <a:endParaRPr lang="en-GB"/>
        </a:p>
      </dgm:t>
    </dgm:pt>
    <dgm:pt modelId="{CCED8F49-B8AB-4A34-A752-91425A6F3E16}" type="pres">
      <dgm:prSet presAssocID="{D1BC3996-51A2-440B-AC79-2C0B8D2D79F7}" presName="cycle" presStyleCnt="0">
        <dgm:presLayoutVars>
          <dgm:dir/>
          <dgm:resizeHandles val="exact"/>
        </dgm:presLayoutVars>
      </dgm:prSet>
      <dgm:spPr/>
    </dgm:pt>
    <dgm:pt modelId="{55F89C94-D389-4E26-BF76-AEA19B728647}" type="pres">
      <dgm:prSet presAssocID="{9C3D138D-96FC-4FF8-A4E7-A4F6BF96B740}" presName="dummy" presStyleCnt="0"/>
      <dgm:spPr/>
    </dgm:pt>
    <dgm:pt modelId="{58DD0E28-A365-4A6A-8832-AE803BDAEF98}" type="pres">
      <dgm:prSet presAssocID="{9C3D138D-96FC-4FF8-A4E7-A4F6BF96B740}" presName="node" presStyleLbl="revTx" presStyleIdx="0" presStyleCnt="4">
        <dgm:presLayoutVars>
          <dgm:bulletEnabled val="1"/>
        </dgm:presLayoutVars>
      </dgm:prSet>
      <dgm:spPr/>
    </dgm:pt>
    <dgm:pt modelId="{A56FB457-4823-4559-B7C3-1903D472BEA9}" type="pres">
      <dgm:prSet presAssocID="{F517B6CF-4E3C-4539-B88E-ECD1C7732C0A}" presName="sibTrans" presStyleLbl="node1" presStyleIdx="0" presStyleCnt="4"/>
      <dgm:spPr/>
    </dgm:pt>
    <dgm:pt modelId="{F318C815-E93C-49FD-B890-3C5D057F2E3D}" type="pres">
      <dgm:prSet presAssocID="{F5D0E1A1-8C4E-48AA-BD49-4C0F12472E16}" presName="dummy" presStyleCnt="0"/>
      <dgm:spPr/>
    </dgm:pt>
    <dgm:pt modelId="{55C96DF2-A3C4-4601-97E4-072C3D8D92E4}" type="pres">
      <dgm:prSet presAssocID="{F5D0E1A1-8C4E-48AA-BD49-4C0F12472E16}" presName="node" presStyleLbl="revTx" presStyleIdx="1" presStyleCnt="4">
        <dgm:presLayoutVars>
          <dgm:bulletEnabled val="1"/>
        </dgm:presLayoutVars>
      </dgm:prSet>
      <dgm:spPr/>
    </dgm:pt>
    <dgm:pt modelId="{D6454D70-79AB-43B4-95AC-A71179130908}" type="pres">
      <dgm:prSet presAssocID="{742DA94D-96E6-4BEF-9D07-9C5D5033EE30}" presName="sibTrans" presStyleLbl="node1" presStyleIdx="1" presStyleCnt="4"/>
      <dgm:spPr/>
    </dgm:pt>
    <dgm:pt modelId="{7B619322-CFBD-472D-B5CA-00D91D13C541}" type="pres">
      <dgm:prSet presAssocID="{0B3EFA98-C3F3-4C9F-AF36-FAEAE20F6E11}" presName="dummy" presStyleCnt="0"/>
      <dgm:spPr/>
    </dgm:pt>
    <dgm:pt modelId="{25DFE17B-B320-48FC-AB24-E9E358F53497}" type="pres">
      <dgm:prSet presAssocID="{0B3EFA98-C3F3-4C9F-AF36-FAEAE20F6E11}" presName="node" presStyleLbl="revTx" presStyleIdx="2" presStyleCnt="4">
        <dgm:presLayoutVars>
          <dgm:bulletEnabled val="1"/>
        </dgm:presLayoutVars>
      </dgm:prSet>
      <dgm:spPr/>
    </dgm:pt>
    <dgm:pt modelId="{96C88B69-A047-4B4E-90D9-32FED84B12CE}" type="pres">
      <dgm:prSet presAssocID="{F52E2547-A6C7-4678-9BAD-09C294A986C4}" presName="sibTrans" presStyleLbl="node1" presStyleIdx="2" presStyleCnt="4"/>
      <dgm:spPr/>
    </dgm:pt>
    <dgm:pt modelId="{A44A5626-3EC2-457A-9280-63C96AA12062}" type="pres">
      <dgm:prSet presAssocID="{A0565F52-DAF2-4F80-9DEC-0381BE693796}" presName="dummy" presStyleCnt="0"/>
      <dgm:spPr/>
    </dgm:pt>
    <dgm:pt modelId="{FF5B8FE7-545B-45A4-B878-754C47508F0B}" type="pres">
      <dgm:prSet presAssocID="{A0565F52-DAF2-4F80-9DEC-0381BE693796}" presName="node" presStyleLbl="revTx" presStyleIdx="3" presStyleCnt="4">
        <dgm:presLayoutVars>
          <dgm:bulletEnabled val="1"/>
        </dgm:presLayoutVars>
      </dgm:prSet>
      <dgm:spPr/>
    </dgm:pt>
    <dgm:pt modelId="{51462CDC-B3BA-4F27-BF54-B28AC84D46D7}" type="pres">
      <dgm:prSet presAssocID="{E4275121-5658-4834-99EF-61BD26D82811}" presName="sibTrans" presStyleLbl="node1" presStyleIdx="3" presStyleCnt="4"/>
      <dgm:spPr/>
    </dgm:pt>
  </dgm:ptLst>
  <dgm:cxnLst>
    <dgm:cxn modelId="{2C18B01B-542D-4A72-88D0-BBA45353698A}" srcId="{D1BC3996-51A2-440B-AC79-2C0B8D2D79F7}" destId="{F5D0E1A1-8C4E-48AA-BD49-4C0F12472E16}" srcOrd="1" destOrd="0" parTransId="{C248CDF8-9C64-4C5C-AF96-6BDEB6E4DA23}" sibTransId="{742DA94D-96E6-4BEF-9D07-9C5D5033EE30}"/>
    <dgm:cxn modelId="{4854E722-249E-4260-8D65-2407ED3375FE}" type="presOf" srcId="{F52E2547-A6C7-4678-9BAD-09C294A986C4}" destId="{96C88B69-A047-4B4E-90D9-32FED84B12CE}" srcOrd="0" destOrd="0" presId="urn:microsoft.com/office/officeart/2005/8/layout/cycle1"/>
    <dgm:cxn modelId="{4B2C2129-0FC8-43CA-A3BF-93103284DC01}" srcId="{D1BC3996-51A2-440B-AC79-2C0B8D2D79F7}" destId="{A0565F52-DAF2-4F80-9DEC-0381BE693796}" srcOrd="3" destOrd="0" parTransId="{0044BA2B-9CBF-4433-A74D-5FA2D1562CAB}" sibTransId="{E4275121-5658-4834-99EF-61BD26D82811}"/>
    <dgm:cxn modelId="{A1A74536-D890-43B3-96BC-C53E76C43FE5}" type="presOf" srcId="{E4275121-5658-4834-99EF-61BD26D82811}" destId="{51462CDC-B3BA-4F27-BF54-B28AC84D46D7}" srcOrd="0" destOrd="0" presId="urn:microsoft.com/office/officeart/2005/8/layout/cycle1"/>
    <dgm:cxn modelId="{15DFEC45-3849-4DFA-A7B0-C4C50A6827D1}" type="presOf" srcId="{742DA94D-96E6-4BEF-9D07-9C5D5033EE30}" destId="{D6454D70-79AB-43B4-95AC-A71179130908}" srcOrd="0" destOrd="0" presId="urn:microsoft.com/office/officeart/2005/8/layout/cycle1"/>
    <dgm:cxn modelId="{64D25E87-E1CA-4893-9DEF-8B21D3434DD1}" type="presOf" srcId="{D1BC3996-51A2-440B-AC79-2C0B8D2D79F7}" destId="{CCED8F49-B8AB-4A34-A752-91425A6F3E16}" srcOrd="0" destOrd="0" presId="urn:microsoft.com/office/officeart/2005/8/layout/cycle1"/>
    <dgm:cxn modelId="{914A3A91-6C87-49EB-BC65-4801739B5E15}" type="presOf" srcId="{0B3EFA98-C3F3-4C9F-AF36-FAEAE20F6E11}" destId="{25DFE17B-B320-48FC-AB24-E9E358F53497}" srcOrd="0" destOrd="0" presId="urn:microsoft.com/office/officeart/2005/8/layout/cycle1"/>
    <dgm:cxn modelId="{17E2DDA9-75E1-4F67-BB02-03BF2B8F7746}" type="presOf" srcId="{F5D0E1A1-8C4E-48AA-BD49-4C0F12472E16}" destId="{55C96DF2-A3C4-4601-97E4-072C3D8D92E4}" srcOrd="0" destOrd="0" presId="urn:microsoft.com/office/officeart/2005/8/layout/cycle1"/>
    <dgm:cxn modelId="{400E2EAF-BD21-4AE5-9DB4-5E2782DEE310}" type="presOf" srcId="{F517B6CF-4E3C-4539-B88E-ECD1C7732C0A}" destId="{A56FB457-4823-4559-B7C3-1903D472BEA9}" srcOrd="0" destOrd="0" presId="urn:microsoft.com/office/officeart/2005/8/layout/cycle1"/>
    <dgm:cxn modelId="{F605C1B6-1F29-4BF4-8AB4-13D5BAED30C9}" srcId="{D1BC3996-51A2-440B-AC79-2C0B8D2D79F7}" destId="{9C3D138D-96FC-4FF8-A4E7-A4F6BF96B740}" srcOrd="0" destOrd="0" parTransId="{1FD5AE6B-A069-48EF-AA85-35ABAE9B28B4}" sibTransId="{F517B6CF-4E3C-4539-B88E-ECD1C7732C0A}"/>
    <dgm:cxn modelId="{EBFA3EB7-183A-441B-B544-6C52DCD0AE30}" type="presOf" srcId="{A0565F52-DAF2-4F80-9DEC-0381BE693796}" destId="{FF5B8FE7-545B-45A4-B878-754C47508F0B}" srcOrd="0" destOrd="0" presId="urn:microsoft.com/office/officeart/2005/8/layout/cycle1"/>
    <dgm:cxn modelId="{1F88F7F3-A9A0-48D5-A106-E52050F636D6}" srcId="{D1BC3996-51A2-440B-AC79-2C0B8D2D79F7}" destId="{0B3EFA98-C3F3-4C9F-AF36-FAEAE20F6E11}" srcOrd="2" destOrd="0" parTransId="{87867340-EA88-4AE7-B915-B87E02E4C4E9}" sibTransId="{F52E2547-A6C7-4678-9BAD-09C294A986C4}"/>
    <dgm:cxn modelId="{6743EBF5-6D58-48F3-A501-2D4817A0C992}" type="presOf" srcId="{9C3D138D-96FC-4FF8-A4E7-A4F6BF96B740}" destId="{58DD0E28-A365-4A6A-8832-AE803BDAEF98}" srcOrd="0" destOrd="0" presId="urn:microsoft.com/office/officeart/2005/8/layout/cycle1"/>
    <dgm:cxn modelId="{84BD0D3B-7A53-4F2D-93BA-0449268C901D}" type="presParOf" srcId="{CCED8F49-B8AB-4A34-A752-91425A6F3E16}" destId="{55F89C94-D389-4E26-BF76-AEA19B728647}" srcOrd="0" destOrd="0" presId="urn:microsoft.com/office/officeart/2005/8/layout/cycle1"/>
    <dgm:cxn modelId="{E455615B-BB63-4BB2-8508-C7A52DD5A3F3}" type="presParOf" srcId="{CCED8F49-B8AB-4A34-A752-91425A6F3E16}" destId="{58DD0E28-A365-4A6A-8832-AE803BDAEF98}" srcOrd="1" destOrd="0" presId="urn:microsoft.com/office/officeart/2005/8/layout/cycle1"/>
    <dgm:cxn modelId="{B26B2552-DFC4-46A1-A0B9-68C999D2CE74}" type="presParOf" srcId="{CCED8F49-B8AB-4A34-A752-91425A6F3E16}" destId="{A56FB457-4823-4559-B7C3-1903D472BEA9}" srcOrd="2" destOrd="0" presId="urn:microsoft.com/office/officeart/2005/8/layout/cycle1"/>
    <dgm:cxn modelId="{6EB68F57-FD01-4988-BB7A-30F84C447AC9}" type="presParOf" srcId="{CCED8F49-B8AB-4A34-A752-91425A6F3E16}" destId="{F318C815-E93C-49FD-B890-3C5D057F2E3D}" srcOrd="3" destOrd="0" presId="urn:microsoft.com/office/officeart/2005/8/layout/cycle1"/>
    <dgm:cxn modelId="{4BF3F50E-EAC5-4A33-9BA5-736384452FC9}" type="presParOf" srcId="{CCED8F49-B8AB-4A34-A752-91425A6F3E16}" destId="{55C96DF2-A3C4-4601-97E4-072C3D8D92E4}" srcOrd="4" destOrd="0" presId="urn:microsoft.com/office/officeart/2005/8/layout/cycle1"/>
    <dgm:cxn modelId="{4E82B205-4EBF-4BC7-B827-EFFD5DB5B791}" type="presParOf" srcId="{CCED8F49-B8AB-4A34-A752-91425A6F3E16}" destId="{D6454D70-79AB-43B4-95AC-A71179130908}" srcOrd="5" destOrd="0" presId="urn:microsoft.com/office/officeart/2005/8/layout/cycle1"/>
    <dgm:cxn modelId="{78185492-0218-4E99-AA42-E3781D642CCD}" type="presParOf" srcId="{CCED8F49-B8AB-4A34-A752-91425A6F3E16}" destId="{7B619322-CFBD-472D-B5CA-00D91D13C541}" srcOrd="6" destOrd="0" presId="urn:microsoft.com/office/officeart/2005/8/layout/cycle1"/>
    <dgm:cxn modelId="{ED6DF0AD-0BC9-4972-A63C-8536DB705144}" type="presParOf" srcId="{CCED8F49-B8AB-4A34-A752-91425A6F3E16}" destId="{25DFE17B-B320-48FC-AB24-E9E358F53497}" srcOrd="7" destOrd="0" presId="urn:microsoft.com/office/officeart/2005/8/layout/cycle1"/>
    <dgm:cxn modelId="{BC309A00-D91B-4432-A56D-526E08A49F38}" type="presParOf" srcId="{CCED8F49-B8AB-4A34-A752-91425A6F3E16}" destId="{96C88B69-A047-4B4E-90D9-32FED84B12CE}" srcOrd="8" destOrd="0" presId="urn:microsoft.com/office/officeart/2005/8/layout/cycle1"/>
    <dgm:cxn modelId="{B8DEB137-81DD-45D8-8479-616B846A8E32}" type="presParOf" srcId="{CCED8F49-B8AB-4A34-A752-91425A6F3E16}" destId="{A44A5626-3EC2-457A-9280-63C96AA12062}" srcOrd="9" destOrd="0" presId="urn:microsoft.com/office/officeart/2005/8/layout/cycle1"/>
    <dgm:cxn modelId="{8F50713E-657D-4065-8CA6-4759563A77D6}" type="presParOf" srcId="{CCED8F49-B8AB-4A34-A752-91425A6F3E16}" destId="{FF5B8FE7-545B-45A4-B878-754C47508F0B}" srcOrd="10" destOrd="0" presId="urn:microsoft.com/office/officeart/2005/8/layout/cycle1"/>
    <dgm:cxn modelId="{2F4DB61A-8FB3-4573-AC21-F45ACD17B86A}" type="presParOf" srcId="{CCED8F49-B8AB-4A34-A752-91425A6F3E16}" destId="{51462CDC-B3BA-4F27-BF54-B28AC84D46D7}" srcOrd="11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1585B3-47F7-4711-B243-4229685E248F}">
      <dsp:nvSpPr>
        <dsp:cNvPr id="0" name=""/>
        <dsp:cNvSpPr/>
      </dsp:nvSpPr>
      <dsp:spPr>
        <a:xfrm>
          <a:off x="0" y="0"/>
          <a:ext cx="10793412" cy="0"/>
        </a:xfrm>
        <a:prstGeom prst="line">
          <a:avLst/>
        </a:prstGeom>
        <a:blipFill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3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CAEA323-F758-4F8A-8272-A05F881B1AC2}">
      <dsp:nvSpPr>
        <dsp:cNvPr id="0" name=""/>
        <dsp:cNvSpPr/>
      </dsp:nvSpPr>
      <dsp:spPr>
        <a:xfrm>
          <a:off x="0" y="0"/>
          <a:ext cx="10793412" cy="9771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</a:t>
          </a:r>
          <a:r>
            <a:rPr lang="ro-RO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.0 </a:t>
          </a:r>
          <a:r>
            <a:rPr lang="en-GB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Natura </a:t>
          </a:r>
          <a:r>
            <a:rPr lang="en-GB" sz="3600" b="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UX design</a:t>
          </a:r>
          <a:r>
            <a:rPr lang="ro-RO" sz="3600" b="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 </a:t>
          </a:r>
          <a:r>
            <a:rPr lang="en-GB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Principii </a:t>
          </a:r>
          <a:r>
            <a:rPr lang="ro-RO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și abordări în </a:t>
          </a:r>
          <a:r>
            <a:rPr lang="ro-RO" sz="3600" b="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</a:p>
      </dsp:txBody>
      <dsp:txXfrm>
        <a:off x="0" y="0"/>
        <a:ext cx="10793412" cy="977106"/>
      </dsp:txXfrm>
    </dsp:sp>
    <dsp:sp modelId="{154270D9-90E9-46AC-96BD-169BB70C92DA}">
      <dsp:nvSpPr>
        <dsp:cNvPr id="0" name=""/>
        <dsp:cNvSpPr/>
      </dsp:nvSpPr>
      <dsp:spPr>
        <a:xfrm>
          <a:off x="0" y="977106"/>
          <a:ext cx="10793412" cy="0"/>
        </a:xfrm>
        <a:prstGeom prst="line">
          <a:avLst/>
        </a:prstGeom>
        <a:blipFill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3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4A91696-FE7F-4847-94CE-2A8EB68555EA}">
      <dsp:nvSpPr>
        <dsp:cNvPr id="0" name=""/>
        <dsp:cNvSpPr/>
      </dsp:nvSpPr>
      <dsp:spPr>
        <a:xfrm>
          <a:off x="0" y="977106"/>
          <a:ext cx="10793412" cy="9771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</a:t>
          </a:r>
          <a:r>
            <a:rPr lang="ro-RO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.1 </a:t>
          </a:r>
          <a:r>
            <a:rPr lang="ro-RO" sz="3600" b="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sz="3600" b="0" i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generativ</a:t>
          </a:r>
          <a:endParaRPr lang="en-US" sz="3600" b="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977106"/>
        <a:ext cx="10793412" cy="977106"/>
      </dsp:txXfrm>
    </dsp:sp>
    <dsp:sp modelId="{0D8A3FF3-F8CD-4240-98F2-66D96E7E4351}">
      <dsp:nvSpPr>
        <dsp:cNvPr id="0" name=""/>
        <dsp:cNvSpPr/>
      </dsp:nvSpPr>
      <dsp:spPr>
        <a:xfrm>
          <a:off x="0" y="1954212"/>
          <a:ext cx="10793412" cy="0"/>
        </a:xfrm>
        <a:prstGeom prst="line">
          <a:avLst/>
        </a:prstGeom>
        <a:blipFill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3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B0ADD8E-606E-4A67-9F44-07AED5165A82}">
      <dsp:nvSpPr>
        <dsp:cNvPr id="0" name=""/>
        <dsp:cNvSpPr/>
      </dsp:nvSpPr>
      <dsp:spPr>
        <a:xfrm>
          <a:off x="0" y="1954212"/>
          <a:ext cx="10793412" cy="9771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600" b="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4.2 </a:t>
          </a:r>
          <a:r>
            <a:rPr lang="ro-RO" sz="3600" b="0" i="1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sz="3600" b="0" i="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conceptual</a:t>
          </a:r>
          <a:endParaRPr lang="ro-RO" sz="3600" b="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1954212"/>
        <a:ext cx="10793412" cy="977106"/>
      </dsp:txXfrm>
    </dsp:sp>
    <dsp:sp modelId="{EDA4067C-8B95-48B4-AE84-996A6BBF5883}">
      <dsp:nvSpPr>
        <dsp:cNvPr id="0" name=""/>
        <dsp:cNvSpPr/>
      </dsp:nvSpPr>
      <dsp:spPr>
        <a:xfrm>
          <a:off x="0" y="2931318"/>
          <a:ext cx="10793412" cy="0"/>
        </a:xfrm>
        <a:prstGeom prst="line">
          <a:avLst/>
        </a:prstGeom>
        <a:blipFill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3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3BF6AA3-A835-43FB-A804-AE1197C5EBEC}">
      <dsp:nvSpPr>
        <dsp:cNvPr id="0" name=""/>
        <dsp:cNvSpPr/>
      </dsp:nvSpPr>
      <dsp:spPr>
        <a:xfrm>
          <a:off x="0" y="2931318"/>
          <a:ext cx="10793412" cy="9771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4.3 </a:t>
          </a:r>
          <a:r>
            <a:rPr lang="ro-RO" sz="3600" b="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sz="3600" b="0" i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intermediar și detaliat</a:t>
          </a:r>
          <a:endParaRPr lang="en-US" sz="3600" b="0" i="1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2931318"/>
        <a:ext cx="10793412" cy="9771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1585B3-47F7-4711-B243-4229685E248F}">
      <dsp:nvSpPr>
        <dsp:cNvPr id="0" name=""/>
        <dsp:cNvSpPr/>
      </dsp:nvSpPr>
      <dsp:spPr>
        <a:xfrm>
          <a:off x="0" y="0"/>
          <a:ext cx="10793412" cy="0"/>
        </a:xfrm>
        <a:prstGeom prst="line">
          <a:avLst/>
        </a:prstGeom>
        <a:blipFill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3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CAEA323-F758-4F8A-8272-A05F881B1AC2}">
      <dsp:nvSpPr>
        <dsp:cNvPr id="0" name=""/>
        <dsp:cNvSpPr/>
      </dsp:nvSpPr>
      <dsp:spPr>
        <a:xfrm>
          <a:off x="0" y="0"/>
          <a:ext cx="10793412" cy="9771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</a:t>
          </a:r>
          <a:r>
            <a:rPr lang="ro-RO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.0 </a:t>
          </a:r>
          <a:r>
            <a:rPr lang="en-GB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Natura </a:t>
          </a:r>
          <a:r>
            <a:rPr lang="en-GB" sz="3600" b="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UX design</a:t>
          </a:r>
          <a:r>
            <a:rPr lang="ro-RO" sz="3600" b="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 </a:t>
          </a:r>
          <a:r>
            <a:rPr lang="en-GB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Principii </a:t>
          </a:r>
          <a:r>
            <a:rPr lang="ro-RO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și abordări în </a:t>
          </a:r>
          <a:r>
            <a:rPr lang="ro-RO" sz="3600" b="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</a:p>
      </dsp:txBody>
      <dsp:txXfrm>
        <a:off x="0" y="0"/>
        <a:ext cx="10793412" cy="977106"/>
      </dsp:txXfrm>
    </dsp:sp>
    <dsp:sp modelId="{154270D9-90E9-46AC-96BD-169BB70C92DA}">
      <dsp:nvSpPr>
        <dsp:cNvPr id="0" name=""/>
        <dsp:cNvSpPr/>
      </dsp:nvSpPr>
      <dsp:spPr>
        <a:xfrm>
          <a:off x="0" y="977106"/>
          <a:ext cx="10793412" cy="0"/>
        </a:xfrm>
        <a:prstGeom prst="line">
          <a:avLst/>
        </a:prstGeom>
        <a:blipFill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3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4A91696-FE7F-4847-94CE-2A8EB68555EA}">
      <dsp:nvSpPr>
        <dsp:cNvPr id="0" name=""/>
        <dsp:cNvSpPr/>
      </dsp:nvSpPr>
      <dsp:spPr>
        <a:xfrm>
          <a:off x="0" y="977106"/>
          <a:ext cx="10793412" cy="9771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</a:t>
          </a:r>
          <a:r>
            <a:rPr lang="ro-RO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.1 </a:t>
          </a:r>
          <a:r>
            <a:rPr lang="ro-RO" sz="3600" b="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sz="3600" b="0" i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generativ</a:t>
          </a:r>
          <a:endParaRPr lang="en-US" sz="3600" b="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977106"/>
        <a:ext cx="10793412" cy="977106"/>
      </dsp:txXfrm>
    </dsp:sp>
    <dsp:sp modelId="{0D8A3FF3-F8CD-4240-98F2-66D96E7E4351}">
      <dsp:nvSpPr>
        <dsp:cNvPr id="0" name=""/>
        <dsp:cNvSpPr/>
      </dsp:nvSpPr>
      <dsp:spPr>
        <a:xfrm>
          <a:off x="0" y="1954212"/>
          <a:ext cx="10793412" cy="0"/>
        </a:xfrm>
        <a:prstGeom prst="line">
          <a:avLst/>
        </a:prstGeom>
        <a:blipFill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3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B0ADD8E-606E-4A67-9F44-07AED5165A82}">
      <dsp:nvSpPr>
        <dsp:cNvPr id="0" name=""/>
        <dsp:cNvSpPr/>
      </dsp:nvSpPr>
      <dsp:spPr>
        <a:xfrm>
          <a:off x="0" y="1954212"/>
          <a:ext cx="10793412" cy="9771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600" b="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4.2 </a:t>
          </a:r>
          <a:r>
            <a:rPr lang="ro-RO" sz="3600" b="0" i="1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sz="3600" b="0" i="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conceptual</a:t>
          </a:r>
          <a:endParaRPr lang="ro-RO" sz="3600" b="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1954212"/>
        <a:ext cx="10793412" cy="977106"/>
      </dsp:txXfrm>
    </dsp:sp>
    <dsp:sp modelId="{EDA4067C-8B95-48B4-AE84-996A6BBF5883}">
      <dsp:nvSpPr>
        <dsp:cNvPr id="0" name=""/>
        <dsp:cNvSpPr/>
      </dsp:nvSpPr>
      <dsp:spPr>
        <a:xfrm>
          <a:off x="0" y="2931318"/>
          <a:ext cx="10793412" cy="0"/>
        </a:xfrm>
        <a:prstGeom prst="line">
          <a:avLst/>
        </a:prstGeom>
        <a:blipFill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3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3BF6AA3-A835-43FB-A804-AE1197C5EBEC}">
      <dsp:nvSpPr>
        <dsp:cNvPr id="0" name=""/>
        <dsp:cNvSpPr/>
      </dsp:nvSpPr>
      <dsp:spPr>
        <a:xfrm>
          <a:off x="0" y="2931318"/>
          <a:ext cx="10793412" cy="9771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4.3 </a:t>
          </a:r>
          <a:r>
            <a:rPr lang="ro-RO" sz="3600" b="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sz="3600" b="0" i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intermediar și detaliat</a:t>
          </a:r>
          <a:endParaRPr lang="en-US" sz="3600" b="0" i="1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2931318"/>
        <a:ext cx="10793412" cy="9771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DD0E28-A365-4A6A-8832-AE803BDAEF98}">
      <dsp:nvSpPr>
        <dsp:cNvPr id="0" name=""/>
        <dsp:cNvSpPr/>
      </dsp:nvSpPr>
      <dsp:spPr>
        <a:xfrm>
          <a:off x="5364444" y="135400"/>
          <a:ext cx="2140998" cy="21409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4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Schițare</a:t>
          </a:r>
          <a:endParaRPr lang="en-GB" sz="40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5364444" y="135400"/>
        <a:ext cx="2140998" cy="2140998"/>
      </dsp:txXfrm>
    </dsp:sp>
    <dsp:sp modelId="{A56FB457-4823-4559-B7C3-1903D472BEA9}">
      <dsp:nvSpPr>
        <dsp:cNvPr id="0" name=""/>
        <dsp:cNvSpPr/>
      </dsp:nvSpPr>
      <dsp:spPr>
        <a:xfrm>
          <a:off x="1590233" y="-6"/>
          <a:ext cx="6050617" cy="6050617"/>
        </a:xfrm>
        <a:prstGeom prst="circularArrow">
          <a:avLst>
            <a:gd name="adj1" fmla="val 6900"/>
            <a:gd name="adj2" fmla="val 465191"/>
            <a:gd name="adj3" fmla="val 550092"/>
            <a:gd name="adj4" fmla="val 20584717"/>
            <a:gd name="adj5" fmla="val 80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C96DF2-A3C4-4601-97E4-072C3D8D92E4}">
      <dsp:nvSpPr>
        <dsp:cNvPr id="0" name=""/>
        <dsp:cNvSpPr/>
      </dsp:nvSpPr>
      <dsp:spPr>
        <a:xfrm>
          <a:off x="5364444" y="3774204"/>
          <a:ext cx="2140998" cy="21409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4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Critică</a:t>
          </a:r>
          <a:endParaRPr lang="en-GB" sz="40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5364444" y="3774204"/>
        <a:ext cx="2140998" cy="2140998"/>
      </dsp:txXfrm>
    </dsp:sp>
    <dsp:sp modelId="{D6454D70-79AB-43B4-95AC-A71179130908}">
      <dsp:nvSpPr>
        <dsp:cNvPr id="0" name=""/>
        <dsp:cNvSpPr/>
      </dsp:nvSpPr>
      <dsp:spPr>
        <a:xfrm>
          <a:off x="1590233" y="-6"/>
          <a:ext cx="6050617" cy="6050617"/>
        </a:xfrm>
        <a:prstGeom prst="circularArrow">
          <a:avLst>
            <a:gd name="adj1" fmla="val 6900"/>
            <a:gd name="adj2" fmla="val 465191"/>
            <a:gd name="adj3" fmla="val 5950092"/>
            <a:gd name="adj4" fmla="val 4384717"/>
            <a:gd name="adj5" fmla="val 80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DFE17B-B320-48FC-AB24-E9E358F53497}">
      <dsp:nvSpPr>
        <dsp:cNvPr id="0" name=""/>
        <dsp:cNvSpPr/>
      </dsp:nvSpPr>
      <dsp:spPr>
        <a:xfrm>
          <a:off x="1725641" y="3774204"/>
          <a:ext cx="2140998" cy="21409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4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Sinteză</a:t>
          </a:r>
          <a:endParaRPr lang="en-GB" sz="40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1725641" y="3774204"/>
        <a:ext cx="2140998" cy="2140998"/>
      </dsp:txXfrm>
    </dsp:sp>
    <dsp:sp modelId="{96C88B69-A047-4B4E-90D9-32FED84B12CE}">
      <dsp:nvSpPr>
        <dsp:cNvPr id="0" name=""/>
        <dsp:cNvSpPr/>
      </dsp:nvSpPr>
      <dsp:spPr>
        <a:xfrm>
          <a:off x="1590233" y="-6"/>
          <a:ext cx="6050617" cy="6050617"/>
        </a:xfrm>
        <a:prstGeom prst="circularArrow">
          <a:avLst>
            <a:gd name="adj1" fmla="val 6900"/>
            <a:gd name="adj2" fmla="val 465191"/>
            <a:gd name="adj3" fmla="val 11350092"/>
            <a:gd name="adj4" fmla="val 9784717"/>
            <a:gd name="adj5" fmla="val 80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5B8FE7-545B-45A4-B878-754C47508F0B}">
      <dsp:nvSpPr>
        <dsp:cNvPr id="0" name=""/>
        <dsp:cNvSpPr/>
      </dsp:nvSpPr>
      <dsp:spPr>
        <a:xfrm>
          <a:off x="1725641" y="135400"/>
          <a:ext cx="2140998" cy="21409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4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Ideație</a:t>
          </a:r>
          <a:endParaRPr lang="en-GB" sz="40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1725641" y="135400"/>
        <a:ext cx="2140998" cy="2140998"/>
      </dsp:txXfrm>
    </dsp:sp>
    <dsp:sp modelId="{51462CDC-B3BA-4F27-BF54-B28AC84D46D7}">
      <dsp:nvSpPr>
        <dsp:cNvPr id="0" name=""/>
        <dsp:cNvSpPr/>
      </dsp:nvSpPr>
      <dsp:spPr>
        <a:xfrm>
          <a:off x="1590233" y="-6"/>
          <a:ext cx="6050617" cy="6050617"/>
        </a:xfrm>
        <a:prstGeom prst="circularArrow">
          <a:avLst>
            <a:gd name="adj1" fmla="val 6900"/>
            <a:gd name="adj2" fmla="val 465191"/>
            <a:gd name="adj3" fmla="val 16750092"/>
            <a:gd name="adj4" fmla="val 15184717"/>
            <a:gd name="adj5" fmla="val 80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DD0E28-A365-4A6A-8832-AE803BDAEF98}">
      <dsp:nvSpPr>
        <dsp:cNvPr id="0" name=""/>
        <dsp:cNvSpPr/>
      </dsp:nvSpPr>
      <dsp:spPr>
        <a:xfrm>
          <a:off x="5364444" y="135400"/>
          <a:ext cx="2140998" cy="21409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4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Schițare</a:t>
          </a:r>
          <a:endParaRPr lang="en-GB" sz="40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5364444" y="135400"/>
        <a:ext cx="2140998" cy="2140998"/>
      </dsp:txXfrm>
    </dsp:sp>
    <dsp:sp modelId="{A56FB457-4823-4559-B7C3-1903D472BEA9}">
      <dsp:nvSpPr>
        <dsp:cNvPr id="0" name=""/>
        <dsp:cNvSpPr/>
      </dsp:nvSpPr>
      <dsp:spPr>
        <a:xfrm>
          <a:off x="1590233" y="-6"/>
          <a:ext cx="6050617" cy="6050617"/>
        </a:xfrm>
        <a:prstGeom prst="circularArrow">
          <a:avLst>
            <a:gd name="adj1" fmla="val 6900"/>
            <a:gd name="adj2" fmla="val 465191"/>
            <a:gd name="adj3" fmla="val 550092"/>
            <a:gd name="adj4" fmla="val 20584717"/>
            <a:gd name="adj5" fmla="val 80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C96DF2-A3C4-4601-97E4-072C3D8D92E4}">
      <dsp:nvSpPr>
        <dsp:cNvPr id="0" name=""/>
        <dsp:cNvSpPr/>
      </dsp:nvSpPr>
      <dsp:spPr>
        <a:xfrm>
          <a:off x="5364444" y="3774204"/>
          <a:ext cx="2140998" cy="21409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4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Critică</a:t>
          </a:r>
          <a:endParaRPr lang="en-GB" sz="40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5364444" y="3774204"/>
        <a:ext cx="2140998" cy="2140998"/>
      </dsp:txXfrm>
    </dsp:sp>
    <dsp:sp modelId="{D6454D70-79AB-43B4-95AC-A71179130908}">
      <dsp:nvSpPr>
        <dsp:cNvPr id="0" name=""/>
        <dsp:cNvSpPr/>
      </dsp:nvSpPr>
      <dsp:spPr>
        <a:xfrm>
          <a:off x="1590233" y="-6"/>
          <a:ext cx="6050617" cy="6050617"/>
        </a:xfrm>
        <a:prstGeom prst="circularArrow">
          <a:avLst>
            <a:gd name="adj1" fmla="val 6900"/>
            <a:gd name="adj2" fmla="val 465191"/>
            <a:gd name="adj3" fmla="val 5950092"/>
            <a:gd name="adj4" fmla="val 4384717"/>
            <a:gd name="adj5" fmla="val 80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DFE17B-B320-48FC-AB24-E9E358F53497}">
      <dsp:nvSpPr>
        <dsp:cNvPr id="0" name=""/>
        <dsp:cNvSpPr/>
      </dsp:nvSpPr>
      <dsp:spPr>
        <a:xfrm>
          <a:off x="1725641" y="3774204"/>
          <a:ext cx="2140998" cy="21409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4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Sinteză</a:t>
          </a:r>
          <a:endParaRPr lang="en-GB" sz="40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1725641" y="3774204"/>
        <a:ext cx="2140998" cy="2140998"/>
      </dsp:txXfrm>
    </dsp:sp>
    <dsp:sp modelId="{96C88B69-A047-4B4E-90D9-32FED84B12CE}">
      <dsp:nvSpPr>
        <dsp:cNvPr id="0" name=""/>
        <dsp:cNvSpPr/>
      </dsp:nvSpPr>
      <dsp:spPr>
        <a:xfrm>
          <a:off x="1590233" y="-6"/>
          <a:ext cx="6050617" cy="6050617"/>
        </a:xfrm>
        <a:prstGeom prst="circularArrow">
          <a:avLst>
            <a:gd name="adj1" fmla="val 6900"/>
            <a:gd name="adj2" fmla="val 465191"/>
            <a:gd name="adj3" fmla="val 11350092"/>
            <a:gd name="adj4" fmla="val 9784717"/>
            <a:gd name="adj5" fmla="val 80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5B8FE7-545B-45A4-B878-754C47508F0B}">
      <dsp:nvSpPr>
        <dsp:cNvPr id="0" name=""/>
        <dsp:cNvSpPr/>
      </dsp:nvSpPr>
      <dsp:spPr>
        <a:xfrm>
          <a:off x="1725641" y="135400"/>
          <a:ext cx="2140998" cy="21409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4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Ideație</a:t>
          </a:r>
          <a:endParaRPr lang="en-GB" sz="40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1725641" y="135400"/>
        <a:ext cx="2140998" cy="2140998"/>
      </dsp:txXfrm>
    </dsp:sp>
    <dsp:sp modelId="{51462CDC-B3BA-4F27-BF54-B28AC84D46D7}">
      <dsp:nvSpPr>
        <dsp:cNvPr id="0" name=""/>
        <dsp:cNvSpPr/>
      </dsp:nvSpPr>
      <dsp:spPr>
        <a:xfrm>
          <a:off x="1590233" y="-6"/>
          <a:ext cx="6050617" cy="6050617"/>
        </a:xfrm>
        <a:prstGeom prst="circularArrow">
          <a:avLst>
            <a:gd name="adj1" fmla="val 6900"/>
            <a:gd name="adj2" fmla="val 465191"/>
            <a:gd name="adj3" fmla="val 16750092"/>
            <a:gd name="adj4" fmla="val 15184717"/>
            <a:gd name="adj5" fmla="val 80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DD0E28-A365-4A6A-8832-AE803BDAEF98}">
      <dsp:nvSpPr>
        <dsp:cNvPr id="0" name=""/>
        <dsp:cNvSpPr/>
      </dsp:nvSpPr>
      <dsp:spPr>
        <a:xfrm>
          <a:off x="5364444" y="135400"/>
          <a:ext cx="2140998" cy="21409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4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Schițare</a:t>
          </a:r>
          <a:endParaRPr lang="en-GB" sz="40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5364444" y="135400"/>
        <a:ext cx="2140998" cy="2140998"/>
      </dsp:txXfrm>
    </dsp:sp>
    <dsp:sp modelId="{A56FB457-4823-4559-B7C3-1903D472BEA9}">
      <dsp:nvSpPr>
        <dsp:cNvPr id="0" name=""/>
        <dsp:cNvSpPr/>
      </dsp:nvSpPr>
      <dsp:spPr>
        <a:xfrm>
          <a:off x="1590233" y="-6"/>
          <a:ext cx="6050617" cy="6050617"/>
        </a:xfrm>
        <a:prstGeom prst="circularArrow">
          <a:avLst>
            <a:gd name="adj1" fmla="val 6900"/>
            <a:gd name="adj2" fmla="val 465191"/>
            <a:gd name="adj3" fmla="val 550092"/>
            <a:gd name="adj4" fmla="val 20584717"/>
            <a:gd name="adj5" fmla="val 80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C96DF2-A3C4-4601-97E4-072C3D8D92E4}">
      <dsp:nvSpPr>
        <dsp:cNvPr id="0" name=""/>
        <dsp:cNvSpPr/>
      </dsp:nvSpPr>
      <dsp:spPr>
        <a:xfrm>
          <a:off x="5364444" y="3774204"/>
          <a:ext cx="2140998" cy="21409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4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Critică</a:t>
          </a:r>
          <a:endParaRPr lang="en-GB" sz="40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5364444" y="3774204"/>
        <a:ext cx="2140998" cy="2140998"/>
      </dsp:txXfrm>
    </dsp:sp>
    <dsp:sp modelId="{D6454D70-79AB-43B4-95AC-A71179130908}">
      <dsp:nvSpPr>
        <dsp:cNvPr id="0" name=""/>
        <dsp:cNvSpPr/>
      </dsp:nvSpPr>
      <dsp:spPr>
        <a:xfrm>
          <a:off x="1590233" y="-6"/>
          <a:ext cx="6050617" cy="6050617"/>
        </a:xfrm>
        <a:prstGeom prst="circularArrow">
          <a:avLst>
            <a:gd name="adj1" fmla="val 6900"/>
            <a:gd name="adj2" fmla="val 465191"/>
            <a:gd name="adj3" fmla="val 5950092"/>
            <a:gd name="adj4" fmla="val 4384717"/>
            <a:gd name="adj5" fmla="val 80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DFE17B-B320-48FC-AB24-E9E358F53497}">
      <dsp:nvSpPr>
        <dsp:cNvPr id="0" name=""/>
        <dsp:cNvSpPr/>
      </dsp:nvSpPr>
      <dsp:spPr>
        <a:xfrm>
          <a:off x="1725641" y="3774204"/>
          <a:ext cx="2140998" cy="21409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4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Sinteză</a:t>
          </a:r>
          <a:endParaRPr lang="en-GB" sz="40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1725641" y="3774204"/>
        <a:ext cx="2140998" cy="2140998"/>
      </dsp:txXfrm>
    </dsp:sp>
    <dsp:sp modelId="{96C88B69-A047-4B4E-90D9-32FED84B12CE}">
      <dsp:nvSpPr>
        <dsp:cNvPr id="0" name=""/>
        <dsp:cNvSpPr/>
      </dsp:nvSpPr>
      <dsp:spPr>
        <a:xfrm>
          <a:off x="1590233" y="-6"/>
          <a:ext cx="6050617" cy="6050617"/>
        </a:xfrm>
        <a:prstGeom prst="circularArrow">
          <a:avLst>
            <a:gd name="adj1" fmla="val 6900"/>
            <a:gd name="adj2" fmla="val 465191"/>
            <a:gd name="adj3" fmla="val 11350092"/>
            <a:gd name="adj4" fmla="val 9784717"/>
            <a:gd name="adj5" fmla="val 80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5B8FE7-545B-45A4-B878-754C47508F0B}">
      <dsp:nvSpPr>
        <dsp:cNvPr id="0" name=""/>
        <dsp:cNvSpPr/>
      </dsp:nvSpPr>
      <dsp:spPr>
        <a:xfrm>
          <a:off x="1725641" y="135400"/>
          <a:ext cx="2140998" cy="21409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4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Ideație</a:t>
          </a:r>
          <a:endParaRPr lang="en-GB" sz="40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1725641" y="135400"/>
        <a:ext cx="2140998" cy="2140998"/>
      </dsp:txXfrm>
    </dsp:sp>
    <dsp:sp modelId="{51462CDC-B3BA-4F27-BF54-B28AC84D46D7}">
      <dsp:nvSpPr>
        <dsp:cNvPr id="0" name=""/>
        <dsp:cNvSpPr/>
      </dsp:nvSpPr>
      <dsp:spPr>
        <a:xfrm>
          <a:off x="1590233" y="-6"/>
          <a:ext cx="6050617" cy="6050617"/>
        </a:xfrm>
        <a:prstGeom prst="circularArrow">
          <a:avLst>
            <a:gd name="adj1" fmla="val 6900"/>
            <a:gd name="adj2" fmla="val 465191"/>
            <a:gd name="adj3" fmla="val 16750092"/>
            <a:gd name="adj4" fmla="val 15184717"/>
            <a:gd name="adj5" fmla="val 80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DD0E28-A365-4A6A-8832-AE803BDAEF98}">
      <dsp:nvSpPr>
        <dsp:cNvPr id="0" name=""/>
        <dsp:cNvSpPr/>
      </dsp:nvSpPr>
      <dsp:spPr>
        <a:xfrm>
          <a:off x="5364444" y="135400"/>
          <a:ext cx="2140998" cy="21409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4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Schițare</a:t>
          </a:r>
          <a:endParaRPr lang="en-GB" sz="40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5364444" y="135400"/>
        <a:ext cx="2140998" cy="2140998"/>
      </dsp:txXfrm>
    </dsp:sp>
    <dsp:sp modelId="{A56FB457-4823-4559-B7C3-1903D472BEA9}">
      <dsp:nvSpPr>
        <dsp:cNvPr id="0" name=""/>
        <dsp:cNvSpPr/>
      </dsp:nvSpPr>
      <dsp:spPr>
        <a:xfrm>
          <a:off x="1590233" y="-6"/>
          <a:ext cx="6050617" cy="6050617"/>
        </a:xfrm>
        <a:prstGeom prst="circularArrow">
          <a:avLst>
            <a:gd name="adj1" fmla="val 6900"/>
            <a:gd name="adj2" fmla="val 465191"/>
            <a:gd name="adj3" fmla="val 550092"/>
            <a:gd name="adj4" fmla="val 20584717"/>
            <a:gd name="adj5" fmla="val 80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C96DF2-A3C4-4601-97E4-072C3D8D92E4}">
      <dsp:nvSpPr>
        <dsp:cNvPr id="0" name=""/>
        <dsp:cNvSpPr/>
      </dsp:nvSpPr>
      <dsp:spPr>
        <a:xfrm>
          <a:off x="5364444" y="3774204"/>
          <a:ext cx="2140998" cy="21409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4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Critică</a:t>
          </a:r>
          <a:endParaRPr lang="en-GB" sz="40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5364444" y="3774204"/>
        <a:ext cx="2140998" cy="2140998"/>
      </dsp:txXfrm>
    </dsp:sp>
    <dsp:sp modelId="{D6454D70-79AB-43B4-95AC-A71179130908}">
      <dsp:nvSpPr>
        <dsp:cNvPr id="0" name=""/>
        <dsp:cNvSpPr/>
      </dsp:nvSpPr>
      <dsp:spPr>
        <a:xfrm>
          <a:off x="1590233" y="-6"/>
          <a:ext cx="6050617" cy="6050617"/>
        </a:xfrm>
        <a:prstGeom prst="circularArrow">
          <a:avLst>
            <a:gd name="adj1" fmla="val 6900"/>
            <a:gd name="adj2" fmla="val 465191"/>
            <a:gd name="adj3" fmla="val 5950092"/>
            <a:gd name="adj4" fmla="val 4384717"/>
            <a:gd name="adj5" fmla="val 80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DFE17B-B320-48FC-AB24-E9E358F53497}">
      <dsp:nvSpPr>
        <dsp:cNvPr id="0" name=""/>
        <dsp:cNvSpPr/>
      </dsp:nvSpPr>
      <dsp:spPr>
        <a:xfrm>
          <a:off x="1725641" y="3774204"/>
          <a:ext cx="2140998" cy="21409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4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Sinteză</a:t>
          </a:r>
          <a:endParaRPr lang="en-GB" sz="40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1725641" y="3774204"/>
        <a:ext cx="2140998" cy="2140998"/>
      </dsp:txXfrm>
    </dsp:sp>
    <dsp:sp modelId="{96C88B69-A047-4B4E-90D9-32FED84B12CE}">
      <dsp:nvSpPr>
        <dsp:cNvPr id="0" name=""/>
        <dsp:cNvSpPr/>
      </dsp:nvSpPr>
      <dsp:spPr>
        <a:xfrm>
          <a:off x="1590233" y="-6"/>
          <a:ext cx="6050617" cy="6050617"/>
        </a:xfrm>
        <a:prstGeom prst="circularArrow">
          <a:avLst>
            <a:gd name="adj1" fmla="val 6900"/>
            <a:gd name="adj2" fmla="val 465191"/>
            <a:gd name="adj3" fmla="val 11350092"/>
            <a:gd name="adj4" fmla="val 9784717"/>
            <a:gd name="adj5" fmla="val 80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5B8FE7-545B-45A4-B878-754C47508F0B}">
      <dsp:nvSpPr>
        <dsp:cNvPr id="0" name=""/>
        <dsp:cNvSpPr/>
      </dsp:nvSpPr>
      <dsp:spPr>
        <a:xfrm>
          <a:off x="1725641" y="135400"/>
          <a:ext cx="2140998" cy="21409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4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Ideație</a:t>
          </a:r>
          <a:endParaRPr lang="en-GB" sz="40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1725641" y="135400"/>
        <a:ext cx="2140998" cy="2140998"/>
      </dsp:txXfrm>
    </dsp:sp>
    <dsp:sp modelId="{51462CDC-B3BA-4F27-BF54-B28AC84D46D7}">
      <dsp:nvSpPr>
        <dsp:cNvPr id="0" name=""/>
        <dsp:cNvSpPr/>
      </dsp:nvSpPr>
      <dsp:spPr>
        <a:xfrm>
          <a:off x="1590233" y="-6"/>
          <a:ext cx="6050617" cy="6050617"/>
        </a:xfrm>
        <a:prstGeom prst="circularArrow">
          <a:avLst>
            <a:gd name="adj1" fmla="val 6900"/>
            <a:gd name="adj2" fmla="val 465191"/>
            <a:gd name="adj3" fmla="val 16750092"/>
            <a:gd name="adj4" fmla="val 15184717"/>
            <a:gd name="adj5" fmla="val 80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10.png>
</file>

<file path=ppt/media/image12.png>
</file>

<file path=ppt/media/image13.png>
</file>

<file path=ppt/media/image130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3.jp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28ADED-99B5-4593-AC97-948B10095E73}" type="datetimeFigureOut">
              <a:rPr lang="en-GB" smtClean="0"/>
              <a:t>17/03/2024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907B23-44BF-4274-99EE-5A1AB3FC95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743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5907B23-44BF-4274-99EE-5A1AB3FC95D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01391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5907B23-44BF-4274-99EE-5A1AB3FC95D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5179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48991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438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6725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69603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5961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8765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473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7787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555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64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674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318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897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848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05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364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291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519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C1E1FAD-7351-4908-963A-08EA8E4AB7A0}" type="datetimeFigureOut">
              <a:rPr lang="en-US" smtClean="0"/>
              <a:pPr/>
              <a:t>3/17/2024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770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2" r:id="rId1"/>
    <p:sldLayoutId id="2147484243" r:id="rId2"/>
    <p:sldLayoutId id="2147484244" r:id="rId3"/>
    <p:sldLayoutId id="2147484245" r:id="rId4"/>
    <p:sldLayoutId id="2147484246" r:id="rId5"/>
    <p:sldLayoutId id="2147484247" r:id="rId6"/>
    <p:sldLayoutId id="2147484248" r:id="rId7"/>
    <p:sldLayoutId id="2147484249" r:id="rId8"/>
    <p:sldLayoutId id="2147484250" r:id="rId9"/>
    <p:sldLayoutId id="2147484251" r:id="rId10"/>
    <p:sldLayoutId id="2147484252" r:id="rId11"/>
    <p:sldLayoutId id="2147484253" r:id="rId12"/>
    <p:sldLayoutId id="2147484254" r:id="rId13"/>
    <p:sldLayoutId id="2147484255" r:id="rId14"/>
    <p:sldLayoutId id="2147484256" r:id="rId15"/>
    <p:sldLayoutId id="2147484257" r:id="rId16"/>
    <p:sldLayoutId id="2147484258" r:id="rId17"/>
    <p:sldLayoutId id="2147484259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3" Type="http://schemas.openxmlformats.org/officeDocument/2006/relationships/diagramLayout" Target="../diagrams/layout4.xml"/><Relationship Id="rId7" Type="http://schemas.openxmlformats.org/officeDocument/2006/relationships/image" Target="../media/image9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Relationship Id="rId9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l.acm.org/doi/abs/10.1145/3027063.3053355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syntagm.co.uk/design/articles/personastories-fullref.pdf" TargetMode="External"/><Relationship Id="rId5" Type="http://schemas.openxmlformats.org/officeDocument/2006/relationships/hyperlink" Target="https://dl.acm.org/doi/fullHtml/10.1145/2517668" TargetMode="Externa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16.sv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hyperlink" Target="https://www.velcro.com/original-thinking/our-story/" TargetMode="Externa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8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18.xml"/><Relationship Id="rId3" Type="http://schemas.openxmlformats.org/officeDocument/2006/relationships/diagramLayout" Target="../diagrams/layout5.xml"/><Relationship Id="rId7" Type="http://schemas.openxmlformats.org/officeDocument/2006/relationships/image" Target="../media/image19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Relationship Id="rId9" Type="http://schemas.openxmlformats.org/officeDocument/2006/relationships/image" Target="../media/image1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0.png"/><Relationship Id="rId4" Type="http://schemas.openxmlformats.org/officeDocument/2006/relationships/hyperlink" Target="https://www.medien.ifi.lmu.de/lehre/ss14/id/Day%202%20Sketching%20IxD.pdf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0.png"/><Relationship Id="rId4" Type="http://schemas.openxmlformats.org/officeDocument/2006/relationships/hyperlink" Target="https://www.medien.ifi.lmu.de/lehre/ss14/id/Day%202%20Sketching%20IxD.pdf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" Target="slide21.xml"/><Relationship Id="rId3" Type="http://schemas.openxmlformats.org/officeDocument/2006/relationships/diagramLayout" Target="../diagrams/layout6.xml"/><Relationship Id="rId7" Type="http://schemas.openxmlformats.org/officeDocument/2006/relationships/image" Target="../media/image21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Relationship Id="rId9" Type="http://schemas.openxmlformats.org/officeDocument/2006/relationships/image" Target="../media/image1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5" Type="http://schemas.openxmlformats.org/officeDocument/2006/relationships/hyperlink" Target="https://www.smashingmagazine.com/2016/08/running-a-ui-design-critique/" TargetMode="External"/><Relationship Id="rId4" Type="http://schemas.openxmlformats.org/officeDocument/2006/relationships/image" Target="../media/image22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6.jpeg"/><Relationship Id="rId4" Type="http://schemas.openxmlformats.org/officeDocument/2006/relationships/image" Target="../media/image3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teraction-design.org/literature/article/a-brief-history-of-the-origin-of-the-computer-icon" TargetMode="External"/><Relationship Id="rId2" Type="http://schemas.openxmlformats.org/officeDocument/2006/relationships/hyperlink" Target="https://en.wikipedia.org/wiki/Desktop_metaphor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slide" Target="slide24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slide" Target="slide2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teraction-design.org/literature/article/a-brief-history-of-the-origin-of-the-computer-icon" TargetMode="External"/><Relationship Id="rId2" Type="http://schemas.openxmlformats.org/officeDocument/2006/relationships/hyperlink" Target="https://en.wikipedia.org/wiki/Desktop_metaphor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6.jpeg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uxdesign.cc/co-design-methods-13a8f33bbfa4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www.frameweb.com/article/technology/with-the-rise-of-generative-design-do-we-still-need-architect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4C143-C00F-011F-D6D3-E661091ABC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2" y="1275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GB" sz="3400" b="1" i="0" dirty="0" err="1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Experien</a:t>
            </a:r>
            <a:r>
              <a:rPr lang="ro-RO" sz="3400" b="1" i="0" dirty="0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ța de utilizare și interacțiunea cu utilizatorul</a:t>
            </a:r>
            <a:br>
              <a:rPr lang="ro-RO" sz="3400" b="1" i="0" dirty="0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</a:br>
            <a:r>
              <a:rPr lang="ro-RO" sz="3400" b="1" i="0" dirty="0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UX/UI Design</a:t>
            </a:r>
            <a:endParaRPr lang="en-GB" sz="3400" b="1" i="0" dirty="0">
              <a:latin typeface="Courier New" panose="02070309020205020404" pitchFamily="49" charset="0"/>
              <a:ea typeface="Tahoma" panose="020B0604030504040204" pitchFamily="34" charset="0"/>
              <a:cs typeface="Courier New" panose="02070309020205020404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CB0EF9-0780-DB11-85D8-1EED3A2A3F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ro-RO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Mihai-Sorin Stupariu</a:t>
            </a:r>
          </a:p>
          <a:p>
            <a:pPr algn="l"/>
            <a:r>
              <a:rPr lang="ro-RO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202</a:t>
            </a:r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o-RO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-202</a:t>
            </a:r>
            <a:r>
              <a:rPr lang="en-GB" sz="2000" b="1"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endParaRPr lang="en-GB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0" name="Picture 3" descr="Lightbulb idea concept">
            <a:extLst>
              <a:ext uri="{FF2B5EF4-FFF2-40B4-BE49-F238E27FC236}">
                <a16:creationId xmlns:a16="http://schemas.microsoft.com/office/drawing/2014/main" id="{A636C389-5482-1FDB-2F0A-A5A010A489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589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409094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9795-9D6C-3117-8446-0AFB8CA31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2" y="2441926"/>
            <a:ext cx="5036456" cy="98707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o-RO" sz="4200" b="1" cap="none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generativ</a:t>
            </a:r>
            <a:endParaRPr lang="ro-RO" sz="4200" b="1" cap="none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21D3AADD-EFB3-97EE-421B-A3165B2416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2570795"/>
              </p:ext>
            </p:extLst>
          </p:nvPr>
        </p:nvGraphicFramePr>
        <p:xfrm>
          <a:off x="1843314" y="0"/>
          <a:ext cx="9231085" cy="6050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0" name="Slide Zoom 9">
                <a:extLst>
                  <a:ext uri="{FF2B5EF4-FFF2-40B4-BE49-F238E27FC236}">
                    <a16:creationId xmlns:a16="http://schemas.microsoft.com/office/drawing/2014/main" id="{AA1A096A-999C-4F90-7CB1-6B55E57B793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70043621"/>
                  </p:ext>
                </p:extLst>
              </p:nvPr>
            </p:nvGraphicFramePr>
            <p:xfrm>
              <a:off x="2558473" y="807028"/>
              <a:ext cx="1126836" cy="633845"/>
            </p:xfrm>
            <a:graphic>
              <a:graphicData uri="http://schemas.microsoft.com/office/powerpoint/2016/slidezoom">
                <pslz:sldZm>
                  <pslz:sldZmObj sldId="355" cId="2445377014">
                    <pslz:zmPr id="{91770064-7DF6-4099-B64C-71A9B484DA70}" returnToParent="0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126836" cy="633845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0" name="Slide Zoom 9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AA1A096A-999C-4F90-7CB1-6B55E57B793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58473" y="807028"/>
                <a:ext cx="1126836" cy="633845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18649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D74B393-C42B-74A4-9787-A4F983AE97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25" y="1228437"/>
            <a:ext cx="11182350" cy="4329604"/>
          </a:xfrm>
        </p:spPr>
        <p:txBody>
          <a:bodyPr>
            <a:normAutofit/>
          </a:bodyPr>
          <a:lstStyle/>
          <a:p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Cel mai important aspect al </a:t>
            </a:r>
            <a:r>
              <a:rPr lang="ro-RO" sz="24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-ului. Sunt făcute propuneri inovative și variate.</a:t>
            </a:r>
          </a:p>
          <a:p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Util: persoane cu un </a:t>
            </a:r>
            <a:r>
              <a:rPr lang="ro-RO" sz="24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background </a:t>
            </a:r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cât mai variat. Pot fi implicați și beneficiarii.</a:t>
            </a:r>
          </a:p>
          <a:p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Ideile trebuie explorate / valorificate cât mai rapid.</a:t>
            </a:r>
          </a:p>
          <a:p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În funcție de etapă: scop mai general sau mai precis.</a:t>
            </a:r>
          </a:p>
          <a:p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Trei tipuri de </a:t>
            </a:r>
            <a:r>
              <a:rPr lang="ro-RO" sz="24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input-</a:t>
            </a:r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uri. </a:t>
            </a:r>
          </a:p>
          <a:p>
            <a:pPr marL="0" indent="0">
              <a:buNone/>
            </a:pPr>
            <a:endParaRPr lang="en-US" sz="24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2" name="Content Placeholder 11" descr="Group brainstorm outline">
            <a:extLst>
              <a:ext uri="{FF2B5EF4-FFF2-40B4-BE49-F238E27FC236}">
                <a16:creationId xmlns:a16="http://schemas.microsoft.com/office/drawing/2014/main" id="{1C0DB74F-8383-2BD4-F094-A7096E9913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136954" y="168782"/>
            <a:ext cx="1241042" cy="1241042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5C85D8-1C43-1D64-BE44-BE734C9139CB}"/>
              </a:ext>
            </a:extLst>
          </p:cNvPr>
          <p:cNvSpPr txBox="1"/>
          <p:nvPr/>
        </p:nvSpPr>
        <p:spPr>
          <a:xfrm>
            <a:off x="572654" y="315937"/>
            <a:ext cx="87999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4800" b="0" i="1" u="none" strike="noStrike" kern="1200" cap="all" spc="0" normalizeH="0" baseline="0" noProof="0" dirty="0">
                <a:ln>
                  <a:noFill/>
                </a:ln>
                <a:solidFill>
                  <a:srgbClr val="B80E0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Ideație</a:t>
            </a:r>
            <a:endParaRPr lang="en-GB" sz="48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5377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D74B393-C42B-74A4-9787-A4F983AE97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25" y="1099127"/>
            <a:ext cx="11182350" cy="4458913"/>
          </a:xfrm>
        </p:spPr>
        <p:txBody>
          <a:bodyPr>
            <a:normAutofit/>
          </a:bodyPr>
          <a:lstStyle/>
          <a:p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Cel mai important aspect al </a:t>
            </a:r>
            <a:r>
              <a:rPr lang="ro-RO" sz="24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-ului. Sunt făcute propuneri inovative și variate.</a:t>
            </a:r>
          </a:p>
          <a:p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Util: persoane cu un </a:t>
            </a:r>
            <a:r>
              <a:rPr lang="ro-RO" sz="24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background </a:t>
            </a:r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cât mai variat. Pot fi implicați și beneficiarii.</a:t>
            </a:r>
          </a:p>
          <a:p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Ideile trebuie explorate / valorificate cât mai rapid.</a:t>
            </a:r>
          </a:p>
          <a:p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În funcție de etapă: scop mai general sau mai precis.</a:t>
            </a:r>
          </a:p>
          <a:p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Trei tipuri de </a:t>
            </a:r>
            <a:r>
              <a:rPr lang="ro-RO" sz="24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input-</a:t>
            </a:r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uri. (1) Elemente cu rol informativ (</a:t>
            </a:r>
            <a:r>
              <a:rPr lang="ro-RO" sz="24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informers</a:t>
            </a:r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). (2) Catalizatori. (3) Tehnici. </a:t>
            </a:r>
            <a:endParaRPr lang="en-US" sz="24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2" name="Content Placeholder 11" descr="Group brainstorm outline">
            <a:extLst>
              <a:ext uri="{FF2B5EF4-FFF2-40B4-BE49-F238E27FC236}">
                <a16:creationId xmlns:a16="http://schemas.microsoft.com/office/drawing/2014/main" id="{1C0DB74F-8383-2BD4-F094-A7096E9913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136954" y="168782"/>
            <a:ext cx="1241042" cy="1241042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5C85D8-1C43-1D64-BE44-BE734C9139CB}"/>
              </a:ext>
            </a:extLst>
          </p:cNvPr>
          <p:cNvSpPr txBox="1"/>
          <p:nvPr/>
        </p:nvSpPr>
        <p:spPr>
          <a:xfrm>
            <a:off x="572654" y="315937"/>
            <a:ext cx="87999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4800" b="0" i="1" u="none" strike="noStrike" kern="1200" cap="all" spc="0" normalizeH="0" baseline="0" noProof="0" dirty="0">
                <a:ln>
                  <a:noFill/>
                </a:ln>
                <a:solidFill>
                  <a:srgbClr val="B80E0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Ideație</a:t>
            </a:r>
            <a:endParaRPr lang="en-GB" sz="48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6534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17A55-AFD7-D4EC-DB15-25CA6703E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984" y="115819"/>
            <a:ext cx="10848031" cy="1217677"/>
          </a:xfrm>
        </p:spPr>
        <p:txBody>
          <a:bodyPr>
            <a:noAutofit/>
          </a:bodyPr>
          <a:lstStyle/>
          <a:p>
            <a:r>
              <a:rPr kumimoji="0" lang="en-US" sz="4800" b="0" i="1" u="none" strike="noStrike" kern="1200" cap="all" spc="0" normalizeH="0" baseline="0" noProof="0" dirty="0">
                <a:ln>
                  <a:noFill/>
                </a:ln>
                <a:solidFill>
                  <a:srgbClr val="B80E0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Ideație</a:t>
            </a:r>
            <a:r>
              <a:rPr kumimoji="0" lang="ro-RO" sz="4800" b="0" i="1" u="none" strike="noStrike" kern="1200" cap="all" spc="0" normalizeH="0" baseline="0" noProof="0" dirty="0">
                <a:ln>
                  <a:noFill/>
                </a:ln>
                <a:solidFill>
                  <a:srgbClr val="B80E0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ro-RO" sz="4000" b="0" i="1" u="none" strike="noStrike" kern="1200" cap="all" spc="0" normalizeH="0" baseline="0" noProof="0" dirty="0">
                <a:ln>
                  <a:noFill/>
                </a:ln>
                <a:solidFill>
                  <a:srgbClr val="B80E0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</a:t>
            </a:r>
            <a:r>
              <a:rPr kumimoji="0" lang="ro-RO" sz="4000" b="0" i="1" u="none" strike="noStrike" kern="1200" cap="none" spc="0" normalizeH="0" baseline="0" noProof="0" dirty="0">
                <a:ln>
                  <a:noFill/>
                </a:ln>
                <a:solidFill>
                  <a:srgbClr val="B80E0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 </a:t>
            </a:r>
            <a:r>
              <a:rPr lang="ro-RO" sz="4000" i="1" cap="none" dirty="0">
                <a:solidFill>
                  <a:srgbClr val="B80E0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 rol informativ</a:t>
            </a:r>
            <a:endParaRPr lang="en-GB" sz="4000" i="1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E8B66-5740-5F68-C946-83CE9ED84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7864" y="5719863"/>
            <a:ext cx="9360887" cy="41347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GB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955691-5D2A-3913-4AC8-DC192DC5315D}"/>
              </a:ext>
            </a:extLst>
          </p:cNvPr>
          <p:cNvSpPr txBox="1"/>
          <p:nvPr/>
        </p:nvSpPr>
        <p:spPr>
          <a:xfrm>
            <a:off x="392625" y="2039233"/>
            <a:ext cx="10317019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 cu rol informativ (</a:t>
            </a:r>
            <a:r>
              <a:rPr lang="ro-RO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informers</a:t>
            </a: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): input-uri informative, care pot ajuta la dezvoltarea unor soluții de </a:t>
            </a:r>
            <a:r>
              <a:rPr lang="ro-RO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adecvate practicii de lucru.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Pot fi folosite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Rolurile utilizatorilor (</a:t>
            </a:r>
            <a:r>
              <a:rPr lang="ro-RO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 work roles</a:t>
            </a: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 personas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Modele de flux / structurale / secvențiale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Modele fizice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Modele bazate pe elemente tangibile, modele de infromația arhitecturii, modele sociale, cerințe</a:t>
            </a:r>
          </a:p>
          <a:p>
            <a:endParaRPr lang="ro-RO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ro-RO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ro-RO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ro-RO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ro-RO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ro-RO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ro-RO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Slide Zoom 6">
                <a:extLst>
                  <a:ext uri="{FF2B5EF4-FFF2-40B4-BE49-F238E27FC236}">
                    <a16:creationId xmlns:a16="http://schemas.microsoft.com/office/drawing/2014/main" id="{0BEB9B53-2982-2883-6304-71707650903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40768836"/>
                  </p:ext>
                </p:extLst>
              </p:nvPr>
            </p:nvGraphicFramePr>
            <p:xfrm>
              <a:off x="3435928" y="3581676"/>
              <a:ext cx="529550" cy="297872"/>
            </p:xfrm>
            <a:graphic>
              <a:graphicData uri="http://schemas.microsoft.com/office/powerpoint/2016/slidezoom">
                <pslz:sldZm>
                  <pslz:sldZmObj sldId="346" cId="3277705392">
                    <pslz:zmPr id="{0851B8AE-42E5-4B48-9DB7-C4B195471B57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29550" cy="29787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Slide Zoom 6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0BEB9B53-2982-2883-6304-7170765090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35928" y="3581676"/>
                <a:ext cx="529550" cy="297872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2744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492A138-EC4F-4F03-B497-EBDF2443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E17A55-AFD7-D4EC-DB15-25CA6703E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092" y="78366"/>
            <a:ext cx="11155218" cy="1206838"/>
          </a:xfrm>
        </p:spPr>
        <p:txBody>
          <a:bodyPr>
            <a:normAutofit/>
          </a:bodyPr>
          <a:lstStyle/>
          <a:p>
            <a:r>
              <a:rPr kumimoji="0" lang="en-US" sz="4800" b="0" i="1" u="none" strike="noStrike" kern="1200" cap="all" spc="0" normalizeH="0" baseline="0" noProof="0" dirty="0">
                <a:ln>
                  <a:noFill/>
                </a:ln>
                <a:solidFill>
                  <a:srgbClr val="B80E0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Ideație</a:t>
            </a:r>
            <a:r>
              <a:rPr kumimoji="0" lang="ro-RO" sz="4800" b="0" i="1" u="none" strike="noStrike" kern="1200" cap="all" spc="0" normalizeH="0" baseline="0" noProof="0" dirty="0">
                <a:ln>
                  <a:noFill/>
                </a:ln>
                <a:solidFill>
                  <a:srgbClr val="B80E0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ro-RO" sz="5400" b="0" i="1" u="none" strike="noStrike" kern="1200" cap="all" spc="0" normalizeH="0" baseline="0" noProof="0" dirty="0">
                <a:ln>
                  <a:noFill/>
                </a:ln>
                <a:solidFill>
                  <a:srgbClr val="B80E0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</a:t>
            </a:r>
            <a:r>
              <a:rPr kumimoji="0" lang="ro-RO" sz="4000" b="0" i="1" u="none" strike="noStrike" kern="1200" cap="none" spc="0" normalizeH="0" baseline="0" noProof="0" dirty="0">
                <a:ln>
                  <a:noFill/>
                </a:ln>
                <a:solidFill>
                  <a:srgbClr val="B80E0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 </a:t>
            </a:r>
            <a:r>
              <a:rPr lang="ro-RO" sz="4000" i="1" cap="none" dirty="0">
                <a:solidFill>
                  <a:srgbClr val="B80E0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 rol informativ</a:t>
            </a:r>
            <a:endParaRPr lang="en-GB" sz="4000" i="1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E8B66-5740-5F68-C946-83CE9ED84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842" y="2105891"/>
            <a:ext cx="7869958" cy="4322618"/>
          </a:xfrm>
        </p:spPr>
        <p:txBody>
          <a:bodyPr anchor="t">
            <a:normAutofit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ro-RO" sz="3000" cap="none" dirty="0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Pot fi utilizate personaje (user personas)</a:t>
            </a:r>
          </a:p>
          <a:p>
            <a:pPr>
              <a:lnSpc>
                <a:spcPct val="110000"/>
              </a:lnSpc>
            </a:pP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Cum pot interacționa anumite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 personas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(cu nevoi / așteptări specifice, dar au nume, personalitate, cât mai 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</a:t>
            </a:r>
            <a:r>
              <a:rPr lang="en-GB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reale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cu sistemul/produsul? În general: pot fi utilizate pentru domenii fără mari constrângeri și cu un spectru larg. </a:t>
            </a:r>
          </a:p>
          <a:p>
            <a:pPr>
              <a:lnSpc>
                <a:spcPct val="110000"/>
              </a:lnSpc>
            </a:pP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Referință: 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Quintana et al., 2017</a:t>
            </a:r>
            <a:endParaRPr lang="ro-RO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10000"/>
              </a:lnSpc>
            </a:pP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Exemplu: pentru o aplicație de tip calendar, pentru un site al unui club sportiv, pentru un site al unui centru de pensii.</a:t>
            </a:r>
          </a:p>
          <a:p>
            <a:pPr>
              <a:lnSpc>
                <a:spcPct val="110000"/>
              </a:lnSpc>
            </a:pP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 poate alege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primary persona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Idee fundamentală: se dezvoltă o soluție de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care să fie cât mai acceptabilă pentru diversele categorii de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 personas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561597-4B74-7E8B-82D8-0C0BA82454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48487" y="2943346"/>
            <a:ext cx="2064823" cy="13679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BA4DC0-7A1B-2324-FCE2-A4BF9BBF5E98}"/>
              </a:ext>
            </a:extLst>
          </p:cNvPr>
          <p:cNvSpPr txBox="1"/>
          <p:nvPr/>
        </p:nvSpPr>
        <p:spPr>
          <a:xfrm>
            <a:off x="8303492" y="4085494"/>
            <a:ext cx="415463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ro-RO" sz="1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Sursa: </a:t>
            </a:r>
            <a:r>
              <a:rPr lang="ro-RO" sz="1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/>
              </a:rPr>
              <a:t>Hudson, 2013</a:t>
            </a:r>
            <a:r>
              <a:rPr lang="ro-RO" sz="1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</a:p>
          <a:p>
            <a:pPr marL="0" indent="0">
              <a:buNone/>
            </a:pPr>
            <a:r>
              <a:rPr lang="ro-RO" sz="1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v.și. </a:t>
            </a:r>
            <a:r>
              <a:rPr lang="ro-RO" sz="1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/>
              </a:rPr>
              <a:t>https://syntagm.co.uk/design/articles/personastories-fullref.pdf</a:t>
            </a:r>
            <a:endParaRPr lang="en-GB" sz="10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7705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53CD781F-F935-4310-9C70-32C9B03A1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E389415A-F11F-49E4-B0C5-CF7FF9CE8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26" name="Rectangle 25">
              <a:extLst>
                <a:ext uri="{FF2B5EF4-FFF2-40B4-BE49-F238E27FC236}">
                  <a16:creationId xmlns:a16="http://schemas.microsoft.com/office/drawing/2014/main" id="{91A09D7C-72C0-44A7-95A9-038C62939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9B1A95B7-C468-4483-B6EA-858374AB57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D68F968-C120-4C1E-B281-A62213BD21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1BCAD38B-5F61-4FEB-A1D1-5FC0D666D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C04E869F-EBC2-416E-8FB7-4F6A45F66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1979952" cy="6644081"/>
          </a:xfrm>
          <a:prstGeom prst="rect">
            <a:avLst/>
          </a:prstGeom>
          <a:ln>
            <a:noFill/>
          </a:ln>
          <a:effectLst>
            <a:outerShdw blurRad="98425" dist="76200" dir="4380000" algn="tl" rotWithShape="0">
              <a:srgbClr val="000000">
                <a:alpha val="6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D1E2D18-CAF8-B1AE-5F69-D7FD79787CA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3000"/>
          </a:blip>
          <a:srcRect b="2910"/>
          <a:stretch/>
        </p:blipFill>
        <p:spPr>
          <a:xfrm>
            <a:off x="20" y="10"/>
            <a:ext cx="11734780" cy="6408728"/>
          </a:xfrm>
          <a:prstGeom prst="rect">
            <a:avLst/>
          </a:prstGeom>
          <a:ln>
            <a:noFill/>
          </a:ln>
        </p:spPr>
      </p:pic>
      <p:sp>
        <p:nvSpPr>
          <p:cNvPr id="34" name="Freeform 9">
            <a:extLst>
              <a:ext uri="{FF2B5EF4-FFF2-40B4-BE49-F238E27FC236}">
                <a16:creationId xmlns:a16="http://schemas.microsoft.com/office/drawing/2014/main" id="{7D1C9B27-27B9-4E9E-82C8-6F9B7D12B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9525" y="0"/>
            <a:ext cx="11763766" cy="6419514"/>
          </a:xfrm>
          <a:custGeom>
            <a:avLst/>
            <a:gdLst/>
            <a:ahLst/>
            <a:cxnLst/>
            <a:rect l="l" t="t" r="r" b="b"/>
            <a:pathLst>
              <a:path w="11773291" h="6419514">
                <a:moveTo>
                  <a:pt x="11750059" y="0"/>
                </a:moveTo>
                <a:lnTo>
                  <a:pt x="11773291" y="6419514"/>
                </a:lnTo>
                <a:lnTo>
                  <a:pt x="0" y="6411047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A483EA-DC48-0321-3349-F9FECC2C2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0" lang="en-US" sz="4800" b="0" i="1" u="none" strike="noStrike" kern="1200" cap="all" spc="0" normalizeH="0" baseline="0" noProof="0" dirty="0">
                <a:ln>
                  <a:noFill/>
                </a:ln>
                <a:solidFill>
                  <a:srgbClr val="B80E0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Ideație</a:t>
            </a:r>
            <a:r>
              <a:rPr kumimoji="0" lang="ro-RO" sz="4800" b="0" i="1" u="none" strike="noStrike" kern="1200" cap="all" spc="0" normalizeH="0" baseline="0" noProof="0" dirty="0">
                <a:ln>
                  <a:noFill/>
                </a:ln>
                <a:solidFill>
                  <a:srgbClr val="B80E0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ro-RO" sz="5400" b="0" i="1" u="none" strike="noStrike" kern="1200" cap="all" spc="0" normalizeH="0" baseline="0" noProof="0" dirty="0">
                <a:ln>
                  <a:noFill/>
                </a:ln>
                <a:solidFill>
                  <a:srgbClr val="B80E0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</a:t>
            </a:r>
            <a:r>
              <a:rPr kumimoji="0" lang="ro-RO" sz="4000" b="0" i="1" u="none" strike="noStrike" kern="1200" cap="none" spc="0" normalizeH="0" baseline="0" noProof="0" dirty="0">
                <a:ln>
                  <a:noFill/>
                </a:ln>
                <a:solidFill>
                  <a:srgbClr val="B80E0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catalizatori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26EF64-DF96-8AAF-9A94-0605B38045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1736436"/>
            <a:ext cx="10394707" cy="363814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35458">
              <a:spcBef>
                <a:spcPts val="1030"/>
              </a:spcBef>
            </a:pPr>
            <a:r>
              <a:rPr lang="ro-RO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Momente de tip </a:t>
            </a:r>
            <a:r>
              <a:rPr lang="en-GB" sz="2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</a:t>
            </a:r>
            <a:r>
              <a:rPr lang="en-GB" sz="2800" i="1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Evrika</a:t>
            </a:r>
            <a:r>
              <a:rPr lang="en-GB" sz="2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!”. </a:t>
            </a:r>
            <a:r>
              <a:rPr lang="en-GB" sz="28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Neplanificate</a:t>
            </a:r>
            <a:r>
              <a:rPr lang="en-GB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GB" sz="28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spontane</a:t>
            </a:r>
            <a:r>
              <a:rPr lang="en-GB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ro-RO" sz="28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35458">
              <a:spcBef>
                <a:spcPts val="1030"/>
              </a:spcBef>
            </a:pPr>
            <a:r>
              <a:rPr lang="en-US" sz="28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Catalizatori</a:t>
            </a:r>
            <a:r>
              <a:rPr lang="en-US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pentru</a:t>
            </a:r>
            <a:r>
              <a:rPr lang="en-US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ideație</a:t>
            </a:r>
            <a:r>
              <a:rPr lang="en-US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</a:t>
            </a:r>
            <a:r>
              <a:rPr lang="en-US" sz="28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fenomene</a:t>
            </a:r>
            <a:r>
              <a:rPr lang="en-US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8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întâmplarea</a:t>
            </a:r>
            <a:r>
              <a:rPr lang="ro-RO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(v. imagine</a:t>
            </a:r>
            <a:r>
              <a:rPr lang="en-GB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</a:t>
            </a:r>
            <a:r>
              <a:rPr lang="en-GB" sz="2800" cap="none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Velcro</a:t>
            </a:r>
            <a:r>
              <a:rPr lang="en-GB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endParaRPr lang="en-US" sz="28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35458">
              <a:spcBef>
                <a:spcPts val="1030"/>
              </a:spcBef>
            </a:pPr>
            <a:r>
              <a:rPr lang="en-US" sz="28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Presupune</a:t>
            </a:r>
            <a:r>
              <a:rPr lang="en-US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cooperare</a:t>
            </a:r>
            <a:r>
              <a:rPr lang="en-US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</a:t>
            </a:r>
            <a:r>
              <a:rPr lang="ro-RO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creativitate,</a:t>
            </a:r>
            <a:r>
              <a:rPr lang="en-US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interacțiune</a:t>
            </a:r>
            <a:r>
              <a:rPr lang="en-US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</a:t>
            </a:r>
            <a:r>
              <a:rPr lang="en-US" sz="28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participativ</a:t>
            </a:r>
            <a:r>
              <a:rPr lang="ro-RO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ă</a:t>
            </a:r>
            <a:r>
              <a:rPr lang="en-US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E9AE32D-417D-4951-BD6D-383A7A5E60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600215"/>
            <a:ext cx="11731752" cy="780581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8" name="Content Placeholder 11" descr="Good Idea outline">
            <a:extLst>
              <a:ext uri="{FF2B5EF4-FFF2-40B4-BE49-F238E27FC236}">
                <a16:creationId xmlns:a16="http://schemas.microsoft.com/office/drawing/2014/main" id="{0FE533BE-BDDC-1E16-FB3A-451D6BB298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0233937" y="265764"/>
            <a:ext cx="1241042" cy="1241042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9181734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492A138-EC4F-4F03-B497-EBDF2443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E17A55-AFD7-D4EC-DB15-25CA6703E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092" y="78366"/>
            <a:ext cx="11155218" cy="1206838"/>
          </a:xfrm>
        </p:spPr>
        <p:txBody>
          <a:bodyPr>
            <a:normAutofit/>
          </a:bodyPr>
          <a:lstStyle/>
          <a:p>
            <a:r>
              <a:rPr kumimoji="0" lang="en-US" sz="4800" b="0" i="1" u="none" strike="noStrike" kern="1200" cap="all" spc="0" normalizeH="0" baseline="0" noProof="0" dirty="0">
                <a:ln>
                  <a:noFill/>
                </a:ln>
                <a:solidFill>
                  <a:srgbClr val="B80E0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Ideație</a:t>
            </a:r>
            <a:r>
              <a:rPr kumimoji="0" lang="ro-RO" sz="4800" b="0" i="1" u="none" strike="noStrike" kern="1200" cap="all" spc="0" normalizeH="0" baseline="0" noProof="0" dirty="0">
                <a:ln>
                  <a:noFill/>
                </a:ln>
                <a:solidFill>
                  <a:srgbClr val="B80E0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ro-RO" sz="5400" b="0" i="1" u="none" strike="noStrike" kern="1200" cap="all" spc="0" normalizeH="0" baseline="0" noProof="0" dirty="0">
                <a:ln>
                  <a:noFill/>
                </a:ln>
                <a:solidFill>
                  <a:srgbClr val="B80E0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</a:t>
            </a:r>
            <a:r>
              <a:rPr kumimoji="0" lang="en-GB" sz="4000" b="0" i="1" u="none" strike="noStrike" kern="1200" cap="none" spc="0" normalizeH="0" baseline="0" noProof="0" dirty="0" err="1">
                <a:ln>
                  <a:noFill/>
                </a:ln>
                <a:solidFill>
                  <a:srgbClr val="B80E0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tehnici</a:t>
            </a:r>
            <a:endParaRPr lang="en-GB" sz="4000" i="1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E8B66-5740-5F68-C946-83CE9ED84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842" y="2105891"/>
            <a:ext cx="7869958" cy="4322618"/>
          </a:xfrm>
        </p:spPr>
        <p:txBody>
          <a:bodyPr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Încadrarea și reîncadrarea (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framing and reframing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). </a:t>
            </a:r>
          </a:p>
          <a:p>
            <a:pPr>
              <a:lnSpc>
                <a:spcPct val="110000"/>
              </a:lnSpc>
            </a:pP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Abstractizarea.</a:t>
            </a:r>
          </a:p>
          <a:p>
            <a:pPr>
              <a:lnSpc>
                <a:spcPct val="110000"/>
              </a:lnSpc>
            </a:pPr>
            <a:r>
              <a:rPr lang="en-GB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Și</a:t>
            </a:r>
            <a:r>
              <a:rPr lang="en-GB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acă?</a:t>
            </a:r>
            <a:r>
              <a:rPr lang="en-GB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....</a:t>
            </a:r>
          </a:p>
          <a:p>
            <a:pPr>
              <a:lnSpc>
                <a:spcPct val="110000"/>
              </a:lnSpc>
            </a:pP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Incubația.</a:t>
            </a:r>
          </a:p>
          <a:p>
            <a:pPr>
              <a:lnSpc>
                <a:spcPct val="110000"/>
              </a:lnSpc>
            </a:pP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Șabloanele de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și experiența</a:t>
            </a:r>
          </a:p>
          <a:p>
            <a:pPr>
              <a:lnSpc>
                <a:spcPct val="110000"/>
              </a:lnSpc>
            </a:pP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Analiza diverselor dimensiuni (aspecte) ale problemei.</a:t>
            </a:r>
          </a:p>
          <a:p>
            <a:pPr>
              <a:lnSpc>
                <a:spcPct val="110000"/>
              </a:lnSpc>
            </a:pP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Oportunități de interacțiune cu elemente tangibile.</a:t>
            </a:r>
          </a:p>
        </p:txBody>
      </p:sp>
      <p:pic>
        <p:nvPicPr>
          <p:cNvPr id="7" name="Content Placeholder 11" descr="Head with gears outline">
            <a:extLst>
              <a:ext uri="{FF2B5EF4-FFF2-40B4-BE49-F238E27FC236}">
                <a16:creationId xmlns:a16="http://schemas.microsoft.com/office/drawing/2014/main" id="{C148046B-798D-009B-879F-9E96BAEE4A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108379" y="216407"/>
            <a:ext cx="1241042" cy="1241042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311750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9795-9D6C-3117-8446-0AFB8CA31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2" y="2441926"/>
            <a:ext cx="5036456" cy="98707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o-RO" sz="4200" b="1" cap="none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generativ</a:t>
            </a:r>
            <a:endParaRPr lang="ro-RO" sz="4200" b="1" cap="none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21D3AADD-EFB3-97EE-421B-A3165B2416BC}"/>
              </a:ext>
            </a:extLst>
          </p:cNvPr>
          <p:cNvGraphicFramePr/>
          <p:nvPr/>
        </p:nvGraphicFramePr>
        <p:xfrm>
          <a:off x="1843314" y="0"/>
          <a:ext cx="9231085" cy="6050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Slide Zoom 4">
                <a:extLst>
                  <a:ext uri="{FF2B5EF4-FFF2-40B4-BE49-F238E27FC236}">
                    <a16:creationId xmlns:a16="http://schemas.microsoft.com/office/drawing/2014/main" id="{822DC958-545E-A1D5-2FBA-BCC868C2D87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08903265"/>
                  </p:ext>
                </p:extLst>
              </p:nvPr>
            </p:nvGraphicFramePr>
            <p:xfrm>
              <a:off x="9384145" y="724477"/>
              <a:ext cx="1524000" cy="857250"/>
            </p:xfrm>
            <a:graphic>
              <a:graphicData uri="http://schemas.microsoft.com/office/powerpoint/2016/slidezoom">
                <pslz:sldZm>
                  <pslz:sldZmObj sldId="337" cId="3533556867">
                    <pslz:zmPr id="{1E973E38-5A5A-4563-8820-181521826A5F}" returnToParent="0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524000" cy="85725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Slide Zoom 4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822DC958-545E-A1D5-2FBA-BCC868C2D87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384145" y="724477"/>
                <a:ext cx="1524000" cy="85725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02880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>
            <a:extLst>
              <a:ext uri="{FF2B5EF4-FFF2-40B4-BE49-F238E27FC236}">
                <a16:creationId xmlns:a16="http://schemas.microsoft.com/office/drawing/2014/main" id="{4C886762-16F0-4868-B83A-261746214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45" name="Freeform 11">
            <a:extLst>
              <a:ext uri="{FF2B5EF4-FFF2-40B4-BE49-F238E27FC236}">
                <a16:creationId xmlns:a16="http://schemas.microsoft.com/office/drawing/2014/main" id="{D2B54B4E-3454-4B76-B85A-8512B7729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47" name="Freeform 13">
            <a:extLst>
              <a:ext uri="{FF2B5EF4-FFF2-40B4-BE49-F238E27FC236}">
                <a16:creationId xmlns:a16="http://schemas.microsoft.com/office/drawing/2014/main" id="{7EFFE965-5586-4889-A74D-3A6080D04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49" name="Freeform 25">
            <a:extLst>
              <a:ext uri="{FF2B5EF4-FFF2-40B4-BE49-F238E27FC236}">
                <a16:creationId xmlns:a16="http://schemas.microsoft.com/office/drawing/2014/main" id="{5BC4125D-18D9-4A65-82B6-C24FE9434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1" name="Freeform 14">
            <a:extLst>
              <a:ext uri="{FF2B5EF4-FFF2-40B4-BE49-F238E27FC236}">
                <a16:creationId xmlns:a16="http://schemas.microsoft.com/office/drawing/2014/main" id="{A86DE327-0F45-4F54-BB6C-68A093CE5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GB"/>
          </a:p>
        </p:txBody>
      </p:sp>
      <p:sp>
        <p:nvSpPr>
          <p:cNvPr id="53" name="5-Point Star 24">
            <a:extLst>
              <a:ext uri="{FF2B5EF4-FFF2-40B4-BE49-F238E27FC236}">
                <a16:creationId xmlns:a16="http://schemas.microsoft.com/office/drawing/2014/main" id="{795857C2-E6E7-405A-B5A3-4DE3B50A7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B4CD7CFD-2E8F-D6FA-A197-8F2811F55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420000">
            <a:off x="606142" y="607957"/>
            <a:ext cx="5428489" cy="327868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ro-RO" sz="4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SCHIȚARE</a:t>
            </a:r>
            <a:br>
              <a:rPr lang="en-US" sz="40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en-US" sz="32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</a:t>
            </a:r>
            <a:r>
              <a:rPr lang="ro-RO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conversație despre </a:t>
            </a:r>
            <a:r>
              <a:rPr lang="ro-RO" sz="2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</a:t>
            </a:r>
            <a:r>
              <a:rPr lang="en-GB" sz="2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</a:t>
            </a:r>
            <a:r>
              <a:rPr lang="ro-RO" sz="2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/ </a:t>
            </a:r>
            <a:r>
              <a:rPr lang="en-US" sz="2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 experience</a:t>
            </a:r>
            <a:br>
              <a:rPr lang="en-US" sz="2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</a:t>
            </a:r>
            <a:r>
              <a:rPr lang="en-US" sz="28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limbaj</a:t>
            </a:r>
            <a:r>
              <a:rPr lang="en-US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vizual</a:t>
            </a:r>
            <a:r>
              <a:rPr lang="ro-RO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esențial</a:t>
            </a:r>
            <a:r>
              <a:rPr lang="en-GB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GB" sz="28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componente</a:t>
            </a:r>
            <a:r>
              <a:rPr lang="en-GB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cognitive</a:t>
            </a:r>
            <a:br>
              <a:rPr lang="ro-RO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</a:t>
            </a:r>
            <a:r>
              <a:rPr lang="en-GB" sz="2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”if y</a:t>
            </a:r>
            <a:r>
              <a:rPr lang="ro-RO" sz="2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 are not sketching you are not doing design</a:t>
            </a:r>
            <a:r>
              <a:rPr lang="en-GB" sz="2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  <a:r>
              <a:rPr lang="ro-RO" sz="2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o-RO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(B. Buxton)</a:t>
            </a:r>
            <a:endParaRPr lang="en-US" sz="3200" dirty="0"/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C2413300-22F4-5E81-0110-A08507FCD4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 rot="21420000">
            <a:off x="3734664" y="4480275"/>
            <a:ext cx="7583517" cy="62179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>
              <a:lnSpc>
                <a:spcPct val="110000"/>
              </a:lnSpc>
            </a:pPr>
            <a:r>
              <a:rPr lang="ro-RO" sz="1400" cap="none" dirty="0">
                <a:solidFill>
                  <a:schemeClr val="bg1"/>
                </a:solidFill>
                <a:highlight>
                  <a:srgbClr val="C0C0C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Sursa: </a:t>
            </a:r>
            <a:r>
              <a:rPr lang="en-US" sz="1400" cap="none" dirty="0">
                <a:solidFill>
                  <a:srgbClr val="F21213"/>
                </a:solidFill>
                <a:highlight>
                  <a:srgbClr val="C0C0C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https://www.medien.ifi.lmu.de/lehre/ss14/id/Day%202%20Sketching%20IxD.pdf</a:t>
            </a:r>
            <a:r>
              <a:rPr lang="ro-RO" sz="1400" cap="none" dirty="0">
                <a:solidFill>
                  <a:srgbClr val="F21213"/>
                </a:solidFill>
                <a:highlight>
                  <a:srgbClr val="C0C0C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sz="1400" cap="none" dirty="0">
              <a:solidFill>
                <a:schemeClr val="bg1"/>
              </a:solidFill>
              <a:highlight>
                <a:srgbClr val="C0C0C0"/>
              </a:highligh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F3A0FE-25BD-0388-8D7B-F8F9032524A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3348" r="-4" b="-4"/>
          <a:stretch/>
        </p:blipFill>
        <p:spPr>
          <a:xfrm rot="21420000">
            <a:off x="6434380" y="-4410"/>
            <a:ext cx="4672896" cy="4425352"/>
          </a:xfrm>
          <a:custGeom>
            <a:avLst/>
            <a:gdLst/>
            <a:ahLst/>
            <a:cxnLst/>
            <a:rect l="l" t="t" r="r" b="b"/>
            <a:pathLst>
              <a:path w="4672896" h="4425352">
                <a:moveTo>
                  <a:pt x="2262547" y="0"/>
                </a:moveTo>
                <a:lnTo>
                  <a:pt x="4672895" y="126321"/>
                </a:lnTo>
                <a:lnTo>
                  <a:pt x="4672896" y="4425352"/>
                </a:lnTo>
                <a:lnTo>
                  <a:pt x="0" y="4425352"/>
                </a:lnTo>
                <a:lnTo>
                  <a:pt x="0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33556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>
            <a:extLst>
              <a:ext uri="{FF2B5EF4-FFF2-40B4-BE49-F238E27FC236}">
                <a16:creationId xmlns:a16="http://schemas.microsoft.com/office/drawing/2014/main" id="{4C886762-16F0-4868-B83A-261746214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45" name="Freeform 11">
            <a:extLst>
              <a:ext uri="{FF2B5EF4-FFF2-40B4-BE49-F238E27FC236}">
                <a16:creationId xmlns:a16="http://schemas.microsoft.com/office/drawing/2014/main" id="{D2B54B4E-3454-4B76-B85A-8512B7729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47" name="Freeform 13">
            <a:extLst>
              <a:ext uri="{FF2B5EF4-FFF2-40B4-BE49-F238E27FC236}">
                <a16:creationId xmlns:a16="http://schemas.microsoft.com/office/drawing/2014/main" id="{7EFFE965-5586-4889-A74D-3A6080D04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49" name="Freeform 25">
            <a:extLst>
              <a:ext uri="{FF2B5EF4-FFF2-40B4-BE49-F238E27FC236}">
                <a16:creationId xmlns:a16="http://schemas.microsoft.com/office/drawing/2014/main" id="{5BC4125D-18D9-4A65-82B6-C24FE9434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1" name="Freeform 14">
            <a:extLst>
              <a:ext uri="{FF2B5EF4-FFF2-40B4-BE49-F238E27FC236}">
                <a16:creationId xmlns:a16="http://schemas.microsoft.com/office/drawing/2014/main" id="{A86DE327-0F45-4F54-BB6C-68A093CE5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GB"/>
          </a:p>
        </p:txBody>
      </p:sp>
      <p:sp>
        <p:nvSpPr>
          <p:cNvPr id="53" name="5-Point Star 24">
            <a:extLst>
              <a:ext uri="{FF2B5EF4-FFF2-40B4-BE49-F238E27FC236}">
                <a16:creationId xmlns:a16="http://schemas.microsoft.com/office/drawing/2014/main" id="{795857C2-E6E7-405A-B5A3-4DE3B50A7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B4CD7CFD-2E8F-D6FA-A197-8F2811F55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420000">
            <a:off x="619995" y="833698"/>
            <a:ext cx="5428489" cy="344408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ro-RO" sz="4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SCHIȚARE</a:t>
            </a:r>
            <a:br>
              <a:rPr lang="en-US" sz="40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en-US" sz="32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</a:t>
            </a:r>
            <a:r>
              <a:rPr lang="ro-RO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focus pe concepte, nu pe detalii</a:t>
            </a:r>
            <a:br>
              <a:rPr lang="en-US" sz="2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</a:t>
            </a:r>
            <a:r>
              <a:rPr lang="ro-RO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transmite idei</a:t>
            </a:r>
            <a:br>
              <a:rPr lang="en-US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</a:t>
            </a:r>
            <a:r>
              <a:rPr lang="ro-RO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rapid, nu neapărat artistic</a:t>
            </a:r>
            <a:br>
              <a:rPr lang="ro-RO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pot fi realizate adnotări</a:t>
            </a:r>
            <a:br>
              <a:rPr lang="ro-RO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schițele: la momentul potrivit</a:t>
            </a:r>
            <a:br>
              <a:rPr lang="en-GB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ro-RO" sz="2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3200" dirty="0"/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C2413300-22F4-5E81-0110-A08507FCD4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 rot="21420000">
            <a:off x="3734664" y="4480275"/>
            <a:ext cx="7583517" cy="62179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>
              <a:lnSpc>
                <a:spcPct val="110000"/>
              </a:lnSpc>
            </a:pPr>
            <a:r>
              <a:rPr lang="ro-RO" sz="1400" cap="none">
                <a:solidFill>
                  <a:schemeClr val="bg1"/>
                </a:solidFill>
                <a:highlight>
                  <a:srgbClr val="C0C0C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Sursa: </a:t>
            </a:r>
            <a:r>
              <a:rPr lang="en-US" sz="1400" cap="none">
                <a:solidFill>
                  <a:srgbClr val="F21213"/>
                </a:solidFill>
                <a:highlight>
                  <a:srgbClr val="C0C0C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https://www.medien.ifi.lmu.de/lehre/ss14/id/Day%202%20Sketching%20IxD.pdf</a:t>
            </a:r>
            <a:r>
              <a:rPr lang="ro-RO" sz="1400" cap="none">
                <a:solidFill>
                  <a:srgbClr val="F21213"/>
                </a:solidFill>
                <a:highlight>
                  <a:srgbClr val="C0C0C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sz="1400" cap="none" dirty="0">
              <a:solidFill>
                <a:schemeClr val="bg1"/>
              </a:solidFill>
              <a:highlight>
                <a:srgbClr val="C0C0C0"/>
              </a:highligh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F3A0FE-25BD-0388-8D7B-F8F9032524A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3348" r="-4" b="-4"/>
          <a:stretch/>
        </p:blipFill>
        <p:spPr>
          <a:xfrm rot="21420000">
            <a:off x="6434380" y="-4410"/>
            <a:ext cx="4672896" cy="4425352"/>
          </a:xfrm>
          <a:custGeom>
            <a:avLst/>
            <a:gdLst/>
            <a:ahLst/>
            <a:cxnLst/>
            <a:rect l="l" t="t" r="r" b="b"/>
            <a:pathLst>
              <a:path w="4672896" h="4425352">
                <a:moveTo>
                  <a:pt x="2262547" y="0"/>
                </a:moveTo>
                <a:lnTo>
                  <a:pt x="4672895" y="126321"/>
                </a:lnTo>
                <a:lnTo>
                  <a:pt x="4672896" y="4425352"/>
                </a:lnTo>
                <a:lnTo>
                  <a:pt x="0" y="4425352"/>
                </a:lnTo>
                <a:lnTo>
                  <a:pt x="0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75306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508CA-FE42-6ABD-5632-834AFEBE1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2868" y="1865740"/>
            <a:ext cx="3817419" cy="31265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</a:t>
            </a:r>
            <a:r>
              <a:rPr lang="ro-RO" sz="3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Soluții De Design</a:t>
            </a:r>
            <a:endParaRPr lang="en-US" sz="36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C8C9CC-E2B5-6FCC-67CA-BB1CD14D01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4150" y="1496501"/>
            <a:ext cx="6461231" cy="386499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182880">
              <a:lnSpc>
                <a:spcPct val="90000"/>
              </a:lnSpc>
              <a:buFont typeface="Wingdings 2" pitchFamily="18" charset="2"/>
              <a:buChar char="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C708577-8C0B-E7EF-D13D-0340F04161D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82534" y="450714"/>
            <a:ext cx="6935168" cy="5048955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79F7CBA0-D9B6-F221-1CE8-A4BE79B58A3F}"/>
              </a:ext>
            </a:extLst>
          </p:cNvPr>
          <p:cNvSpPr/>
          <p:nvPr/>
        </p:nvSpPr>
        <p:spPr>
          <a:xfrm>
            <a:off x="3462923" y="131324"/>
            <a:ext cx="4456202" cy="3297676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0736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9795-9D6C-3117-8446-0AFB8CA31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2" y="2441926"/>
            <a:ext cx="5036456" cy="98707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o-RO" sz="4200" b="1" cap="none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generativ</a:t>
            </a:r>
            <a:endParaRPr lang="ro-RO" sz="4200" b="1" cap="none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21D3AADD-EFB3-97EE-421B-A3165B2416BC}"/>
              </a:ext>
            </a:extLst>
          </p:cNvPr>
          <p:cNvGraphicFramePr/>
          <p:nvPr/>
        </p:nvGraphicFramePr>
        <p:xfrm>
          <a:off x="1843314" y="0"/>
          <a:ext cx="9231085" cy="6050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B05B23C3-3938-27E3-D435-3F7002A73AA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05053895"/>
                  </p:ext>
                </p:extLst>
              </p:nvPr>
            </p:nvGraphicFramePr>
            <p:xfrm>
              <a:off x="9100458" y="4400551"/>
              <a:ext cx="1634836" cy="919595"/>
            </p:xfrm>
            <a:graphic>
              <a:graphicData uri="http://schemas.microsoft.com/office/powerpoint/2016/slidezoom">
                <pslz:sldZm>
                  <pslz:sldZmObj sldId="263" cId="582680428">
                    <pslz:zmPr id="{74F191FA-9DF9-46DE-9421-2AB56D1BE350}" returnToParent="0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634836" cy="919595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6" name="Slide Zoom 5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B05B23C3-3938-27E3-D435-3F7002A73AA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100458" y="4400551"/>
                <a:ext cx="1634836" cy="919595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07474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31">
            <a:extLst>
              <a:ext uri="{FF2B5EF4-FFF2-40B4-BE49-F238E27FC236}">
                <a16:creationId xmlns:a16="http://schemas.microsoft.com/office/drawing/2014/main" id="{4C886762-16F0-4868-B83A-261746214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51" name="Freeform 11">
            <a:extLst>
              <a:ext uri="{FF2B5EF4-FFF2-40B4-BE49-F238E27FC236}">
                <a16:creationId xmlns:a16="http://schemas.microsoft.com/office/drawing/2014/main" id="{D2B54B4E-3454-4B76-B85A-8512B7729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3" name="Freeform 13">
            <a:extLst>
              <a:ext uri="{FF2B5EF4-FFF2-40B4-BE49-F238E27FC236}">
                <a16:creationId xmlns:a16="http://schemas.microsoft.com/office/drawing/2014/main" id="{7EFFE965-5586-4889-A74D-3A6080D04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5" name="Freeform 25">
            <a:extLst>
              <a:ext uri="{FF2B5EF4-FFF2-40B4-BE49-F238E27FC236}">
                <a16:creationId xmlns:a16="http://schemas.microsoft.com/office/drawing/2014/main" id="{5BC4125D-18D9-4A65-82B6-C24FE9434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6" name="Freeform 14">
            <a:extLst>
              <a:ext uri="{FF2B5EF4-FFF2-40B4-BE49-F238E27FC236}">
                <a16:creationId xmlns:a16="http://schemas.microsoft.com/office/drawing/2014/main" id="{A86DE327-0F45-4F54-BB6C-68A093CE5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GB"/>
          </a:p>
        </p:txBody>
      </p:sp>
      <p:sp>
        <p:nvSpPr>
          <p:cNvPr id="57" name="5-Point Star 24">
            <a:extLst>
              <a:ext uri="{FF2B5EF4-FFF2-40B4-BE49-F238E27FC236}">
                <a16:creationId xmlns:a16="http://schemas.microsoft.com/office/drawing/2014/main" id="{795857C2-E6E7-405A-B5A3-4DE3B50A7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58" name="Picture 43">
            <a:extLst>
              <a:ext uri="{FF2B5EF4-FFF2-40B4-BE49-F238E27FC236}">
                <a16:creationId xmlns:a16="http://schemas.microsoft.com/office/drawing/2014/main" id="{F793411C-A1D8-450D-9561-24C75D6D7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59" name="Rectangle 45">
            <a:extLst>
              <a:ext uri="{FF2B5EF4-FFF2-40B4-BE49-F238E27FC236}">
                <a16:creationId xmlns:a16="http://schemas.microsoft.com/office/drawing/2014/main" id="{CD4E68FE-D0E7-4AC4-9D37-BC9A10E71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6" y="0"/>
            <a:ext cx="4632997" cy="6858000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 5">
            <a:extLst>
              <a:ext uri="{FF2B5EF4-FFF2-40B4-BE49-F238E27FC236}">
                <a16:creationId xmlns:a16="http://schemas.microsoft.com/office/drawing/2014/main" id="{9F958711-6F0F-4DAF-B6D7-38676273C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856" y="0"/>
            <a:ext cx="4293205" cy="6576643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73" y="295101"/>
            <a:ext cx="3118502" cy="847615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r"/>
            <a:r>
              <a:rPr lang="ro-RO" sz="57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CRITICĂ</a:t>
            </a:r>
            <a:endParaRPr lang="en-US" sz="57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D43839F-D746-4BD2-AF83-A2D59C171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856" y="0"/>
            <a:ext cx="4248871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022DB94-BA9F-403F-85B2-FD0A22CAD1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537" y="5762147"/>
            <a:ext cx="4250216" cy="780581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F0A5978-229F-41F1-B213-A2B43E442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1883" y="450792"/>
            <a:ext cx="6636823" cy="5950008"/>
          </a:xfrm>
          <a:prstGeom prst="rect">
            <a:avLst/>
          </a:prstGeom>
          <a:solidFill>
            <a:schemeClr val="bg1"/>
          </a:solidFill>
          <a:ln w="57150" cmpd="thinThick">
            <a:noFill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ign on a wall&#10;&#10;Description automatically generated with medium confidence">
            <a:extLst>
              <a:ext uri="{FF2B5EF4-FFF2-40B4-BE49-F238E27FC236}">
                <a16:creationId xmlns:a16="http://schemas.microsoft.com/office/drawing/2014/main" id="{0460BB82-D206-CBEB-0E84-AB99342ED2B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59" b="6450"/>
          <a:stretch/>
        </p:blipFill>
        <p:spPr>
          <a:xfrm rot="21600000">
            <a:off x="5321367" y="684680"/>
            <a:ext cx="6174771" cy="548265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03D76E2-DD15-72D7-B45C-3229C7626A63}"/>
              </a:ext>
            </a:extLst>
          </p:cNvPr>
          <p:cNvSpPr txBox="1"/>
          <p:nvPr/>
        </p:nvSpPr>
        <p:spPr>
          <a:xfrm>
            <a:off x="0" y="1066258"/>
            <a:ext cx="4371975" cy="4529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Includeți utilizatorii.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Interferențe</a:t>
            </a:r>
            <a:r>
              <a:rPr lang="en-US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(fără suprapuneri) </a:t>
            </a:r>
            <a:r>
              <a:rPr lang="en-US" sz="24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între</a:t>
            </a:r>
            <a:r>
              <a:rPr lang="en-US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go-mode </a:t>
            </a:r>
            <a:r>
              <a:rPr lang="ro-RO" sz="24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thinking </a:t>
            </a:r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(creație) </a:t>
            </a:r>
            <a:r>
              <a:rPr lang="en-US" sz="24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și</a:t>
            </a:r>
            <a:r>
              <a:rPr lang="en-US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stop-mode</a:t>
            </a:r>
            <a:r>
              <a:rPr lang="ro-RO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thinking</a:t>
            </a:r>
            <a:r>
              <a:rPr lang="ro-RO" sz="24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(evaluare).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Critica: documentată (</a:t>
            </a:r>
            <a:r>
              <a:rPr lang="ro-RO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informed opinion</a:t>
            </a: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și constructivă.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Întrebări la obiect, legate de piramida necesităților umane și de caracteristicile </a:t>
            </a:r>
            <a:r>
              <a:rPr lang="ro-RO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-ului (utilizabilitate, etc.) </a:t>
            </a:r>
            <a:endParaRPr lang="en-GB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CC45518-FE6E-6594-CA72-3AAEA50EB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3032" y="6132743"/>
            <a:ext cx="7886225" cy="10669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lnSpc>
                <a:spcPct val="110000"/>
              </a:lnSpc>
              <a:buNone/>
            </a:pPr>
            <a:r>
              <a:rPr lang="ro-RO" sz="13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</a:t>
            </a:r>
            <a:r>
              <a:rPr lang="en-US" sz="13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ursa: </a:t>
            </a:r>
            <a:r>
              <a:rPr lang="en-US" sz="1300" cap="none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/>
              </a:rPr>
              <a:t>https://www.smashingmagazine.com/2016/08/running-a-ui-design-critiqu</a:t>
            </a:r>
            <a:r>
              <a:rPr lang="ro-RO" sz="1300" cap="none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/>
              </a:rPr>
              <a:t>e/</a:t>
            </a:r>
            <a:r>
              <a:rPr lang="en-US" sz="1300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826804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58">
            <a:extLst>
              <a:ext uri="{FF2B5EF4-FFF2-40B4-BE49-F238E27FC236}">
                <a16:creationId xmlns:a16="http://schemas.microsoft.com/office/drawing/2014/main" id="{4C886762-16F0-4868-B83A-261746214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61" name="Freeform 11">
            <a:extLst>
              <a:ext uri="{FF2B5EF4-FFF2-40B4-BE49-F238E27FC236}">
                <a16:creationId xmlns:a16="http://schemas.microsoft.com/office/drawing/2014/main" id="{D2B54B4E-3454-4B76-B85A-8512B7729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63" name="Freeform 13">
            <a:extLst>
              <a:ext uri="{FF2B5EF4-FFF2-40B4-BE49-F238E27FC236}">
                <a16:creationId xmlns:a16="http://schemas.microsoft.com/office/drawing/2014/main" id="{7EFFE965-5586-4889-A74D-3A6080D04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5BC4125D-18D9-4A65-82B6-C24FE9434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67" name="Freeform 14">
            <a:extLst>
              <a:ext uri="{FF2B5EF4-FFF2-40B4-BE49-F238E27FC236}">
                <a16:creationId xmlns:a16="http://schemas.microsoft.com/office/drawing/2014/main" id="{A86DE327-0F45-4F54-BB6C-68A093CE5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GB"/>
          </a:p>
        </p:txBody>
      </p:sp>
      <p:sp>
        <p:nvSpPr>
          <p:cNvPr id="69" name="5-Point Star 24">
            <a:extLst>
              <a:ext uri="{FF2B5EF4-FFF2-40B4-BE49-F238E27FC236}">
                <a16:creationId xmlns:a16="http://schemas.microsoft.com/office/drawing/2014/main" id="{795857C2-E6E7-405A-B5A3-4DE3B50A7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2C53C8BF-9653-4474-9153-4FE835420D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7C08F021-28CE-479A-B96B-5252A9DDF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467" y="0"/>
            <a:ext cx="7107594" cy="6858000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5">
            <a:extLst>
              <a:ext uri="{FF2B5EF4-FFF2-40B4-BE49-F238E27FC236}">
                <a16:creationId xmlns:a16="http://schemas.microsoft.com/office/drawing/2014/main" id="{09507514-A010-4863-8E99-AB3983760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361" y="0"/>
            <a:ext cx="6756015" cy="6576643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934" y="1304458"/>
            <a:ext cx="5778684" cy="290178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lvl="0" algn="r"/>
            <a:r>
              <a:rPr lang="en-US" sz="8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4.2 </a:t>
            </a:r>
            <a:r>
              <a:rPr lang="en-US" sz="8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en-US" sz="8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Conceptual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C015C3BB-3CA4-4964-8FB4-7DA3FBB63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468" y="0"/>
            <a:ext cx="6720840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941F53E-EAF1-4AF0-9386-A74DFBA204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108" y="5762147"/>
            <a:ext cx="6720840" cy="780581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D7210737-D731-4ED9-8D08-A238C71DD3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7188" y="450792"/>
            <a:ext cx="4171517" cy="5950008"/>
          </a:xfrm>
          <a:prstGeom prst="rect">
            <a:avLst/>
          </a:prstGeom>
          <a:solidFill>
            <a:schemeClr val="bg1"/>
          </a:solidFill>
          <a:ln w="57150" cmpd="thinThick">
            <a:noFill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9253E6-104A-0EC8-1732-5378A3646AF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781" r="15504"/>
          <a:stretch/>
        </p:blipFill>
        <p:spPr>
          <a:xfrm rot="43200000">
            <a:off x="7798182" y="684680"/>
            <a:ext cx="3697956" cy="548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392119"/>
      </p:ext>
    </p:extLst>
  </p:cSld>
  <p:clrMapOvr>
    <a:masterClrMapping/>
  </p:clrMapOvr>
  <p:transition spd="med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710" y="279400"/>
            <a:ext cx="10396882" cy="797615"/>
          </a:xfrm>
        </p:spPr>
        <p:txBody>
          <a:bodyPr>
            <a:normAutofit/>
          </a:bodyPr>
          <a:lstStyle/>
          <a:p>
            <a:r>
              <a:rPr lang="ro-RO" sz="4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Design-</a:t>
            </a:r>
            <a:r>
              <a:rPr lang="ro-RO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ul</a:t>
            </a:r>
            <a:r>
              <a:rPr lang="ro-RO" sz="4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o-RO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conceptual</a:t>
            </a:r>
            <a:endParaRPr lang="en-GB" sz="4800" i="1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8710" y="1077015"/>
            <a:ext cx="10671797" cy="4474039"/>
          </a:xfrm>
        </p:spPr>
        <p:txBody>
          <a:bodyPr>
            <a:normAutofit fontScale="85000" lnSpcReduction="20000"/>
          </a:bodyPr>
          <a:lstStyle/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Conceptualizare, legat de modele mentale. 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conceptual bun conectează modelele mentale ale utilizatorilor (context de lucru, experiență anterioară, expertiză, modele mentale, etc.) cu cele ale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designer-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ului (idei de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metafore, etc.). </a:t>
            </a:r>
            <a:r>
              <a:rPr lang="en-GB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“W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hat people want is usable devices, which translates into understandable ones</a:t>
            </a:r>
            <a:r>
              <a:rPr lang="en-GB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 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(D. Norman, 2008).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 trebui ca etapa de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conceptual să aibă loc cât mai la începutul etapei de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Oferă o viziune despre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 este sistemul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cum este organizat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 și cum funcționează.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 pornește la drum cu teorii imperfecte.Se bazează pe expertiză și experiențe anterioare.</a:t>
            </a:r>
            <a:endParaRPr lang="en-GB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GB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Valorificate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GB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tipare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en-GB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patterns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), </a:t>
            </a:r>
            <a:r>
              <a:rPr lang="en-GB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rolurile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 </a:t>
            </a:r>
            <a:r>
              <a:rPr lang="en-GB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lucru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GB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utilizate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GB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metafore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(e.g. </a:t>
            </a:r>
            <a:r>
              <a:rPr lang="en-GB" i="1" cap="none" dirty="0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Desktop</a:t>
            </a:r>
            <a:r>
              <a:rPr lang="en-GB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GB" cap="none" dirty="0" err="1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pictograme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Este necesar la fiecare nivel al piramidei necesităților umane (cum fun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ționează în contextul de lucru / cum este manevrat / transmiterea unui impact emoțional).</a:t>
            </a:r>
            <a:endParaRPr lang="en-GB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Slide Zoom 4">
                <a:extLst>
                  <a:ext uri="{FF2B5EF4-FFF2-40B4-BE49-F238E27FC236}">
                    <a16:creationId xmlns:a16="http://schemas.microsoft.com/office/drawing/2014/main" id="{28C30E1B-F1E1-FF71-D05C-B28E2DF75A6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35348017"/>
                  </p:ext>
                </p:extLst>
              </p:nvPr>
            </p:nvGraphicFramePr>
            <p:xfrm>
              <a:off x="5116945" y="1077016"/>
              <a:ext cx="979055" cy="550718"/>
            </p:xfrm>
            <a:graphic>
              <a:graphicData uri="http://schemas.microsoft.com/office/powerpoint/2016/slidezoom">
                <pslz:sldZm>
                  <pslz:sldZmObj sldId="360" cId="4253500481">
                    <pslz:zmPr id="{76BD2955-6F66-448C-88A7-38FE5B4E585F}" returnToParent="0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979055" cy="550718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Slide Zoom 4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28C30E1B-F1E1-FF71-D05C-B28E2DF75A6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16945" y="1077016"/>
                <a:ext cx="979055" cy="550718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69563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54915C5-707B-4B29-9E6B-116367F84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070191" cy="6858000"/>
          </a:xfrm>
          <a:custGeom>
            <a:avLst/>
            <a:gdLst>
              <a:gd name="connsiteX0" fmla="*/ 1 w 4061802"/>
              <a:gd name="connsiteY0" fmla="*/ 0 h 6858000"/>
              <a:gd name="connsiteX1" fmla="*/ 4059081 w 4061802"/>
              <a:gd name="connsiteY1" fmla="*/ 0 h 6858000"/>
              <a:gd name="connsiteX2" fmla="*/ 4059081 w 4061802"/>
              <a:gd name="connsiteY2" fmla="*/ 2339825 h 6858000"/>
              <a:gd name="connsiteX3" fmla="*/ 4061802 w 4061802"/>
              <a:gd name="connsiteY3" fmla="*/ 2339683 h 6858000"/>
              <a:gd name="connsiteX4" fmla="*/ 4061802 w 4061802"/>
              <a:gd name="connsiteY4" fmla="*/ 3776054 h 6858000"/>
              <a:gd name="connsiteX5" fmla="*/ 4059081 w 4061802"/>
              <a:gd name="connsiteY5" fmla="*/ 3776199 h 6858000"/>
              <a:gd name="connsiteX6" fmla="*/ 4059081 w 4061802"/>
              <a:gd name="connsiteY6" fmla="*/ 6858000 h 6858000"/>
              <a:gd name="connsiteX7" fmla="*/ 1 w 4061802"/>
              <a:gd name="connsiteY7" fmla="*/ 6858000 h 6858000"/>
              <a:gd name="connsiteX8" fmla="*/ 1 w 4061802"/>
              <a:gd name="connsiteY8" fmla="*/ 3992604 h 6858000"/>
              <a:gd name="connsiteX9" fmla="*/ 0 w 4061802"/>
              <a:gd name="connsiteY9" fmla="*/ 3992604 h 6858000"/>
              <a:gd name="connsiteX10" fmla="*/ 0 w 4061802"/>
              <a:gd name="connsiteY10" fmla="*/ 2552279 h 6858000"/>
              <a:gd name="connsiteX11" fmla="*/ 1 w 4061802"/>
              <a:gd name="connsiteY11" fmla="*/ 2552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61802" h="6858000">
                <a:moveTo>
                  <a:pt x="1" y="0"/>
                </a:moveTo>
                <a:lnTo>
                  <a:pt x="4059081" y="0"/>
                </a:lnTo>
                <a:lnTo>
                  <a:pt x="4059081" y="2339825"/>
                </a:lnTo>
                <a:lnTo>
                  <a:pt x="4061802" y="2339683"/>
                </a:lnTo>
                <a:lnTo>
                  <a:pt x="4061802" y="3776054"/>
                </a:lnTo>
                <a:lnTo>
                  <a:pt x="4059081" y="3776199"/>
                </a:lnTo>
                <a:lnTo>
                  <a:pt x="4059081" y="6858000"/>
                </a:lnTo>
                <a:lnTo>
                  <a:pt x="1" y="6858000"/>
                </a:lnTo>
                <a:lnTo>
                  <a:pt x="1" y="3992604"/>
                </a:lnTo>
                <a:lnTo>
                  <a:pt x="0" y="3992604"/>
                </a:lnTo>
                <a:lnTo>
                  <a:pt x="0" y="2552279"/>
                </a:lnTo>
                <a:lnTo>
                  <a:pt x="1" y="2552279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226122"/>
            <a:ext cx="3054268" cy="4405756"/>
          </a:xfrm>
        </p:spPr>
        <p:txBody>
          <a:bodyPr anchor="ctr">
            <a:normAutofit/>
          </a:bodyPr>
          <a:lstStyle/>
          <a:p>
            <a:r>
              <a:rPr lang="ro-RO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Modele mentale</a:t>
            </a:r>
            <a:endParaRPr lang="en-GB" cap="none" dirty="0">
              <a:solidFill>
                <a:srgbClr val="FFFF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6B8E032-9914-4C00-B51A-C2DA1627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1733" cy="6858000"/>
          </a:xfrm>
          <a:prstGeom prst="rect">
            <a:avLst/>
          </a:prstGeom>
          <a:solidFill>
            <a:schemeClr val="accent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Freeform: Shape 22">
            <a:extLst>
              <a:ext uri="{FF2B5EF4-FFF2-40B4-BE49-F238E27FC236}">
                <a16:creationId xmlns:a16="http://schemas.microsoft.com/office/drawing/2014/main" id="{43B4841E-E6B6-48C3-BA02-F73659C6D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1802" y="1"/>
            <a:ext cx="8130198" cy="6857999"/>
          </a:xfrm>
          <a:custGeom>
            <a:avLst/>
            <a:gdLst>
              <a:gd name="connsiteX0" fmla="*/ 0 w 8130198"/>
              <a:gd name="connsiteY0" fmla="*/ 0 h 6857999"/>
              <a:gd name="connsiteX1" fmla="*/ 7241014 w 8130198"/>
              <a:gd name="connsiteY1" fmla="*/ 0 h 6857999"/>
              <a:gd name="connsiteX2" fmla="*/ 8130198 w 8130198"/>
              <a:gd name="connsiteY2" fmla="*/ 0 h 6857999"/>
              <a:gd name="connsiteX3" fmla="*/ 8130198 w 8130198"/>
              <a:gd name="connsiteY3" fmla="*/ 6857999 h 6857999"/>
              <a:gd name="connsiteX4" fmla="*/ 0 w 8130198"/>
              <a:gd name="connsiteY4" fmla="*/ 6857999 h 6857999"/>
              <a:gd name="connsiteX5" fmla="*/ 0 w 8130198"/>
              <a:gd name="connsiteY5" fmla="*/ 63753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30198" h="6857999">
                <a:moveTo>
                  <a:pt x="0" y="0"/>
                </a:moveTo>
                <a:lnTo>
                  <a:pt x="7241014" y="0"/>
                </a:lnTo>
                <a:lnTo>
                  <a:pt x="8130198" y="0"/>
                </a:lnTo>
                <a:lnTo>
                  <a:pt x="8130198" y="6857999"/>
                </a:lnTo>
                <a:lnTo>
                  <a:pt x="0" y="6857999"/>
                </a:lnTo>
                <a:lnTo>
                  <a:pt x="0" y="6375361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4461" y="428625"/>
            <a:ext cx="6526045" cy="5991225"/>
          </a:xfrm>
        </p:spPr>
        <p:txBody>
          <a:bodyPr anchor="ctr">
            <a:normAutofit/>
          </a:bodyPr>
          <a:lstStyle/>
          <a:p>
            <a:pPr>
              <a:lnSpc>
                <a:spcPct val="110000"/>
              </a:lnSpc>
            </a:pPr>
            <a:r>
              <a:rPr lang="ro-RO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Descriere/explicație a procesului de gândire a unei pesoane referitoare la modul în care un sistem funcționează.</a:t>
            </a:r>
          </a:p>
          <a:p>
            <a:pPr>
              <a:lnSpc>
                <a:spcPct val="110000"/>
              </a:lnSpc>
            </a:pPr>
            <a:r>
              <a:rPr lang="ro-RO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Rolul </a:t>
            </a:r>
            <a:r>
              <a:rPr lang="ro-RO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designer-</a:t>
            </a:r>
            <a:r>
              <a:rPr lang="ro-RO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ului este să realizeze un </a:t>
            </a:r>
            <a:r>
              <a:rPr lang="ro-RO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conceptual care să transmită un model conceptual corect utilizatorilor (perspective diferite!)</a:t>
            </a:r>
          </a:p>
          <a:p>
            <a:pPr>
              <a:lnSpc>
                <a:spcPct val="110000"/>
              </a:lnSpc>
            </a:pPr>
            <a:endParaRPr lang="ro-RO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lang="ro-RO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10000"/>
              </a:lnSpc>
            </a:pPr>
            <a:r>
              <a:rPr lang="ro-RO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Desing-</a:t>
            </a:r>
            <a:r>
              <a:rPr lang="ro-RO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ul conceptual are rolul de a realiza o corespondență/conexiune/mapare (</a:t>
            </a:r>
            <a:r>
              <a:rPr lang="ro-RO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mapping</a:t>
            </a:r>
            <a:r>
              <a:rPr lang="ro-RO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între modelul mental al </a:t>
            </a:r>
            <a:r>
              <a:rPr lang="ro-RO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</a:t>
            </a:r>
            <a:r>
              <a:rPr lang="ro-RO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-ului și modelul mental al utilizatorului.</a:t>
            </a:r>
          </a:p>
          <a:p>
            <a:pPr>
              <a:lnSpc>
                <a:spcPct val="110000"/>
              </a:lnSpc>
            </a:pPr>
            <a:r>
              <a:rPr lang="ro-RO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Modelele mentale sunt legate de context.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4193E2F1-4013-492F-0E89-4364E90E64D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03350642"/>
                  </p:ext>
                </p:extLst>
              </p:nvPr>
            </p:nvGraphicFramePr>
            <p:xfrm>
              <a:off x="6581384" y="3156523"/>
              <a:ext cx="1712839" cy="963472"/>
            </p:xfrm>
            <a:graphic>
              <a:graphicData uri="http://schemas.microsoft.com/office/powerpoint/2016/slidezoom">
                <pslz:sldZm>
                  <pslz:sldZmObj sldId="361" cId="341797033">
                    <pslz:zmPr id="{05D45B41-4397-442F-B4D3-6F5A06566160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2839" cy="96347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6" name="Slide Zoom 5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4193E2F1-4013-492F-0E89-4364E90E64D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81384" y="3156523"/>
                <a:ext cx="1712839" cy="963472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535004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954A9FDF-16C1-3F5D-9148-0B128278AD6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12" y="1917263"/>
            <a:ext cx="6177951" cy="3351815"/>
          </a:xfrm>
        </p:spPr>
      </p:pic>
      <p:pic>
        <p:nvPicPr>
          <p:cNvPr id="8" name="Content Placeholder 7" descr="A diagram of a social needs&#10;&#10;Description automatically generated with medium confidence">
            <a:extLst>
              <a:ext uri="{FF2B5EF4-FFF2-40B4-BE49-F238E27FC236}">
                <a16:creationId xmlns:a16="http://schemas.microsoft.com/office/drawing/2014/main" id="{03403D51-435C-2E99-2CFF-DBA66F65B0FB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636" y="1925010"/>
            <a:ext cx="4459047" cy="3344286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50A77A2-56B1-AF6C-227F-0DA67DEEA4D6}"/>
              </a:ext>
            </a:extLst>
          </p:cNvPr>
          <p:cNvSpPr txBox="1"/>
          <p:nvPr/>
        </p:nvSpPr>
        <p:spPr>
          <a:xfrm>
            <a:off x="819150" y="466725"/>
            <a:ext cx="88487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4400" dirty="0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Despre modele mentale </a:t>
            </a:r>
            <a:r>
              <a:rPr lang="ro-RO" sz="4400" dirty="0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 </a:t>
            </a:r>
            <a:endParaRPr lang="en-GB" sz="4400" dirty="0">
              <a:solidFill>
                <a:schemeClr val="accent1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7970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54915C5-707B-4B29-9E6B-116367F84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070191" cy="6858000"/>
          </a:xfrm>
          <a:custGeom>
            <a:avLst/>
            <a:gdLst>
              <a:gd name="connsiteX0" fmla="*/ 1 w 4061802"/>
              <a:gd name="connsiteY0" fmla="*/ 0 h 6858000"/>
              <a:gd name="connsiteX1" fmla="*/ 4059081 w 4061802"/>
              <a:gd name="connsiteY1" fmla="*/ 0 h 6858000"/>
              <a:gd name="connsiteX2" fmla="*/ 4059081 w 4061802"/>
              <a:gd name="connsiteY2" fmla="*/ 2339825 h 6858000"/>
              <a:gd name="connsiteX3" fmla="*/ 4061802 w 4061802"/>
              <a:gd name="connsiteY3" fmla="*/ 2339683 h 6858000"/>
              <a:gd name="connsiteX4" fmla="*/ 4061802 w 4061802"/>
              <a:gd name="connsiteY4" fmla="*/ 3776054 h 6858000"/>
              <a:gd name="connsiteX5" fmla="*/ 4059081 w 4061802"/>
              <a:gd name="connsiteY5" fmla="*/ 3776199 h 6858000"/>
              <a:gd name="connsiteX6" fmla="*/ 4059081 w 4061802"/>
              <a:gd name="connsiteY6" fmla="*/ 6858000 h 6858000"/>
              <a:gd name="connsiteX7" fmla="*/ 1 w 4061802"/>
              <a:gd name="connsiteY7" fmla="*/ 6858000 h 6858000"/>
              <a:gd name="connsiteX8" fmla="*/ 1 w 4061802"/>
              <a:gd name="connsiteY8" fmla="*/ 3992604 h 6858000"/>
              <a:gd name="connsiteX9" fmla="*/ 0 w 4061802"/>
              <a:gd name="connsiteY9" fmla="*/ 3992604 h 6858000"/>
              <a:gd name="connsiteX10" fmla="*/ 0 w 4061802"/>
              <a:gd name="connsiteY10" fmla="*/ 2552279 h 6858000"/>
              <a:gd name="connsiteX11" fmla="*/ 1 w 4061802"/>
              <a:gd name="connsiteY11" fmla="*/ 2552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61802" h="6858000">
                <a:moveTo>
                  <a:pt x="1" y="0"/>
                </a:moveTo>
                <a:lnTo>
                  <a:pt x="4059081" y="0"/>
                </a:lnTo>
                <a:lnTo>
                  <a:pt x="4059081" y="2339825"/>
                </a:lnTo>
                <a:lnTo>
                  <a:pt x="4061802" y="2339683"/>
                </a:lnTo>
                <a:lnTo>
                  <a:pt x="4061802" y="3776054"/>
                </a:lnTo>
                <a:lnTo>
                  <a:pt x="4059081" y="3776199"/>
                </a:lnTo>
                <a:lnTo>
                  <a:pt x="4059081" y="6858000"/>
                </a:lnTo>
                <a:lnTo>
                  <a:pt x="1" y="6858000"/>
                </a:lnTo>
                <a:lnTo>
                  <a:pt x="1" y="3992604"/>
                </a:lnTo>
                <a:lnTo>
                  <a:pt x="0" y="3992604"/>
                </a:lnTo>
                <a:lnTo>
                  <a:pt x="0" y="2552279"/>
                </a:lnTo>
                <a:lnTo>
                  <a:pt x="1" y="2552279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226122"/>
            <a:ext cx="3054268" cy="4405756"/>
          </a:xfrm>
        </p:spPr>
        <p:txBody>
          <a:bodyPr anchor="ctr">
            <a:normAutofit/>
          </a:bodyPr>
          <a:lstStyle/>
          <a:p>
            <a:r>
              <a:rPr lang="ro-RO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Modele mentale</a:t>
            </a:r>
            <a:endParaRPr lang="en-GB" cap="none" dirty="0">
              <a:solidFill>
                <a:srgbClr val="FFFF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6B8E032-9914-4C00-B51A-C2DA1627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1733" cy="6858000"/>
          </a:xfrm>
          <a:prstGeom prst="rect">
            <a:avLst/>
          </a:prstGeom>
          <a:solidFill>
            <a:schemeClr val="accent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Freeform: Shape 22">
            <a:extLst>
              <a:ext uri="{FF2B5EF4-FFF2-40B4-BE49-F238E27FC236}">
                <a16:creationId xmlns:a16="http://schemas.microsoft.com/office/drawing/2014/main" id="{43B4841E-E6B6-48C3-BA02-F73659C6D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1802" y="1"/>
            <a:ext cx="8130198" cy="6857999"/>
          </a:xfrm>
          <a:custGeom>
            <a:avLst/>
            <a:gdLst>
              <a:gd name="connsiteX0" fmla="*/ 0 w 8130198"/>
              <a:gd name="connsiteY0" fmla="*/ 0 h 6857999"/>
              <a:gd name="connsiteX1" fmla="*/ 7241014 w 8130198"/>
              <a:gd name="connsiteY1" fmla="*/ 0 h 6857999"/>
              <a:gd name="connsiteX2" fmla="*/ 8130198 w 8130198"/>
              <a:gd name="connsiteY2" fmla="*/ 0 h 6857999"/>
              <a:gd name="connsiteX3" fmla="*/ 8130198 w 8130198"/>
              <a:gd name="connsiteY3" fmla="*/ 6857999 h 6857999"/>
              <a:gd name="connsiteX4" fmla="*/ 0 w 8130198"/>
              <a:gd name="connsiteY4" fmla="*/ 6857999 h 6857999"/>
              <a:gd name="connsiteX5" fmla="*/ 0 w 8130198"/>
              <a:gd name="connsiteY5" fmla="*/ 63753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30198" h="6857999">
                <a:moveTo>
                  <a:pt x="0" y="0"/>
                </a:moveTo>
                <a:lnTo>
                  <a:pt x="7241014" y="0"/>
                </a:lnTo>
                <a:lnTo>
                  <a:pt x="8130198" y="0"/>
                </a:lnTo>
                <a:lnTo>
                  <a:pt x="8130198" y="6857999"/>
                </a:lnTo>
                <a:lnTo>
                  <a:pt x="0" y="6857999"/>
                </a:lnTo>
                <a:lnTo>
                  <a:pt x="0" y="6375361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4461" y="428625"/>
            <a:ext cx="6526045" cy="5991225"/>
          </a:xfrm>
        </p:spPr>
        <p:txBody>
          <a:bodyPr anchor="ctr">
            <a:normAutofit/>
          </a:bodyPr>
          <a:lstStyle/>
          <a:p>
            <a:pPr>
              <a:lnSpc>
                <a:spcPct val="110000"/>
              </a:lnSpc>
            </a:pPr>
            <a:r>
              <a:rPr lang="ro-RO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Descriere/explicație a procesului de gândire a unei pesoane referitoare la modul în care un sistem funcționează.</a:t>
            </a:r>
          </a:p>
          <a:p>
            <a:pPr>
              <a:lnSpc>
                <a:spcPct val="110000"/>
              </a:lnSpc>
            </a:pPr>
            <a:r>
              <a:rPr lang="ro-RO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Rolul </a:t>
            </a:r>
            <a:r>
              <a:rPr lang="ro-RO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designer-</a:t>
            </a:r>
            <a:r>
              <a:rPr lang="ro-RO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ului este să realizeze un </a:t>
            </a:r>
            <a:r>
              <a:rPr lang="ro-RO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conceptual care să transmită un model conceptual corect utilizatorilor (perspective diferite!)</a:t>
            </a:r>
          </a:p>
          <a:p>
            <a:pPr>
              <a:lnSpc>
                <a:spcPct val="110000"/>
              </a:lnSpc>
            </a:pPr>
            <a:endParaRPr lang="ro-RO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lang="ro-RO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10000"/>
              </a:lnSpc>
            </a:pPr>
            <a:r>
              <a:rPr lang="ro-RO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Desing-</a:t>
            </a:r>
            <a:r>
              <a:rPr lang="ro-RO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ul conceptual are rolul de a realiza o corespondență/conexiune/mapare (</a:t>
            </a:r>
            <a:r>
              <a:rPr lang="ro-RO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mapping</a:t>
            </a:r>
            <a:r>
              <a:rPr lang="ro-RO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între modelul mental al </a:t>
            </a:r>
            <a:r>
              <a:rPr lang="ro-RO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</a:t>
            </a:r>
            <a:r>
              <a:rPr lang="ro-RO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-ului și modelul mental al utilizatorului.</a:t>
            </a:r>
          </a:p>
          <a:p>
            <a:pPr>
              <a:lnSpc>
                <a:spcPct val="110000"/>
              </a:lnSpc>
            </a:pPr>
            <a:r>
              <a:rPr lang="ro-RO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Modelele mentale sunt legate de context.</a:t>
            </a:r>
          </a:p>
        </p:txBody>
      </p:sp>
    </p:spTree>
    <p:extLst>
      <p:ext uri="{BB962C8B-B14F-4D97-AF65-F5344CB8AC3E}">
        <p14:creationId xmlns:p14="http://schemas.microsoft.com/office/powerpoint/2010/main" val="2577292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710" y="279400"/>
            <a:ext cx="10396882" cy="797615"/>
          </a:xfrm>
        </p:spPr>
        <p:txBody>
          <a:bodyPr>
            <a:normAutofit/>
          </a:bodyPr>
          <a:lstStyle/>
          <a:p>
            <a:r>
              <a:rPr lang="ro-RO" sz="4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Design-</a:t>
            </a:r>
            <a:r>
              <a:rPr lang="ro-RO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ul</a:t>
            </a:r>
            <a:r>
              <a:rPr lang="ro-RO" sz="4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o-RO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conceptual</a:t>
            </a:r>
            <a:endParaRPr lang="en-GB" sz="4800" i="1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8710" y="1077015"/>
            <a:ext cx="10671797" cy="4474039"/>
          </a:xfrm>
        </p:spPr>
        <p:txBody>
          <a:bodyPr>
            <a:normAutofit fontScale="85000" lnSpcReduction="20000"/>
          </a:bodyPr>
          <a:lstStyle/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Conceptualizare, legat de modele mentale. 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conceptual bun conectează modelele mentale ale utilizatorilor (context de lucru, experiență anterioară, expertiză, modele mentale, etc.) cu cele ale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designer-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ului (idei de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metafore, etc.). </a:t>
            </a:r>
            <a:r>
              <a:rPr lang="en-GB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“W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hat people want is usable devices, which translates into understandable ones</a:t>
            </a:r>
            <a:r>
              <a:rPr lang="en-GB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 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(D. Norman, 2008).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 trebui ca etapa de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conceptual să aibă loc cât mai la începutul etapei de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Oferă o viziune despre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 este sistemul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cum este organizat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 și cum funcționează.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 pornește la drum cu teorii imperfecte.Se bazează pe expertiză și experiențe anterioare.</a:t>
            </a:r>
            <a:endParaRPr lang="en-GB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GB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Valorificate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GB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tipare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en-GB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patterns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), </a:t>
            </a:r>
            <a:r>
              <a:rPr lang="en-GB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rolurile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 </a:t>
            </a:r>
            <a:r>
              <a:rPr lang="en-GB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lucru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GB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utilizate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GB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metafore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(e.g. </a:t>
            </a:r>
            <a:r>
              <a:rPr lang="en-GB" i="1" cap="none" dirty="0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Desktop</a:t>
            </a:r>
            <a:r>
              <a:rPr lang="en-GB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GB" cap="none" dirty="0" err="1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pictograme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Este necesar la fiecare nivel al piramidei necesităților umane (cum fun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ționează în contextul de lucru / cum este manevrat / transmiterea unui impact emoțional).</a:t>
            </a:r>
            <a:endParaRPr lang="en-GB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3867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5C0934DB-9F1A-48E6-9566-081FE345ED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2E886C7D-C382-493B-ADAD-58CB79E7C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537704" y="0"/>
            <a:ext cx="4654296" cy="6858000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E0E970-7B3E-6851-BB39-0647A833E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8924" y="685800"/>
            <a:ext cx="3389714" cy="5400892"/>
          </a:xfrm>
        </p:spPr>
        <p:txBody>
          <a:bodyPr>
            <a:normAutofit/>
          </a:bodyPr>
          <a:lstStyle/>
          <a:p>
            <a:r>
              <a:rPr lang="ro-RO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Iterațiile procesului de </a:t>
            </a:r>
            <a:r>
              <a:rPr lang="ro-RO" i="1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endParaRPr lang="en-GB" cap="none" dirty="0">
              <a:solidFill>
                <a:srgbClr val="FFFF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8473E4E-D0BE-E444-01CD-2A917E933CE4}"/>
              </a:ext>
            </a:extLst>
          </p:cNvPr>
          <p:cNvSpPr/>
          <p:nvPr/>
        </p:nvSpPr>
        <p:spPr>
          <a:xfrm>
            <a:off x="2208178" y="726748"/>
            <a:ext cx="2762655" cy="914400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o-RO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generativ</a:t>
            </a:r>
            <a:endParaRPr lang="en-GB" sz="16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F6E43F5-1F66-36C4-F3BC-B63B2A37F7C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85383" y="2154677"/>
            <a:ext cx="2762655" cy="935892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>
            <a:normAutofit/>
          </a:bodyPr>
          <a:lstStyle/>
          <a:p>
            <a:pPr marL="0" indent="0" algn="ctr">
              <a:buNone/>
            </a:pPr>
            <a:r>
              <a:rPr lang="ro-RO" sz="16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sz="16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conceptual</a:t>
            </a:r>
            <a:endParaRPr lang="en-GB" sz="1600" i="1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4645980F-5F1E-3017-363E-CDD8B44D212D}"/>
              </a:ext>
            </a:extLst>
          </p:cNvPr>
          <p:cNvSpPr/>
          <p:nvPr/>
        </p:nvSpPr>
        <p:spPr>
          <a:xfrm>
            <a:off x="3263012" y="1658171"/>
            <a:ext cx="807396" cy="479482"/>
          </a:xfrm>
          <a:prstGeom prst="downArrow">
            <a:avLst/>
          </a:prstGeom>
          <a:ln w="31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CDC09E0A-34AE-055E-3F7A-01CC5941C5A5}"/>
              </a:ext>
            </a:extLst>
          </p:cNvPr>
          <p:cNvSpPr txBox="1">
            <a:spLocks/>
          </p:cNvSpPr>
          <p:nvPr/>
        </p:nvSpPr>
        <p:spPr>
          <a:xfrm>
            <a:off x="2285380" y="3570051"/>
            <a:ext cx="2762655" cy="935892"/>
          </a:xfrm>
          <a:prstGeom prst="ellipse">
            <a:avLst/>
          </a:prstGeom>
          <a:ln w="19050" cap="flat" cmpd="sng" algn="ctr">
            <a:solidFill>
              <a:schemeClr val="accent1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o-RO" sz="16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sz="16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intermediar</a:t>
            </a:r>
            <a:endParaRPr lang="en-GB" sz="1600" i="1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42DF6816-1FB7-9CA3-A161-8851467B69E1}"/>
              </a:ext>
            </a:extLst>
          </p:cNvPr>
          <p:cNvSpPr txBox="1">
            <a:spLocks/>
          </p:cNvSpPr>
          <p:nvPr/>
        </p:nvSpPr>
        <p:spPr>
          <a:xfrm>
            <a:off x="2285381" y="4995157"/>
            <a:ext cx="2762655" cy="935892"/>
          </a:xfrm>
          <a:prstGeom prst="ellipse">
            <a:avLst/>
          </a:prstGeom>
          <a:ln w="19050" cap="flat" cmpd="sng" algn="ctr">
            <a:solidFill>
              <a:schemeClr val="accent1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o-RO" sz="16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sz="16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detaliat</a:t>
            </a:r>
            <a:endParaRPr lang="en-GB" sz="1600" i="1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B1333F39-B881-2D0E-FB98-F195D1F04DAD}"/>
              </a:ext>
            </a:extLst>
          </p:cNvPr>
          <p:cNvSpPr/>
          <p:nvPr/>
        </p:nvSpPr>
        <p:spPr>
          <a:xfrm>
            <a:off x="3263010" y="3090569"/>
            <a:ext cx="807396" cy="479482"/>
          </a:xfrm>
          <a:prstGeom prst="downArrow">
            <a:avLst/>
          </a:prstGeom>
          <a:ln w="31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FC4AD40E-784C-649F-F70E-DCD14C63A505}"/>
              </a:ext>
            </a:extLst>
          </p:cNvPr>
          <p:cNvSpPr/>
          <p:nvPr/>
        </p:nvSpPr>
        <p:spPr>
          <a:xfrm>
            <a:off x="3263009" y="4519120"/>
            <a:ext cx="807396" cy="479482"/>
          </a:xfrm>
          <a:prstGeom prst="downArrow">
            <a:avLst/>
          </a:prstGeom>
          <a:ln w="31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33241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38E665F-010A-4CF3-9B64-5888D0D74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5800"/>
            <a:ext cx="10792837" cy="1151965"/>
          </a:xfrm>
        </p:spPr>
        <p:txBody>
          <a:bodyPr>
            <a:normAutofit/>
          </a:bodyPr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 SOLUȚII DE DESIGN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5F62BF9-959F-D7D1-E557-AA877E3CFC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3753945"/>
              </p:ext>
            </p:extLst>
          </p:nvPr>
        </p:nvGraphicFramePr>
        <p:xfrm>
          <a:off x="685800" y="2063750"/>
          <a:ext cx="10793413" cy="3908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1708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38E665F-010A-4CF3-9B64-5888D0D74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5800"/>
            <a:ext cx="10792837" cy="1151965"/>
          </a:xfrm>
        </p:spPr>
        <p:txBody>
          <a:bodyPr>
            <a:normAutofit/>
          </a:bodyPr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 SOLUȚII DE DESIGN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5F62BF9-959F-D7D1-E557-AA877E3CFC9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85800" y="2063750"/>
          <a:ext cx="10793413" cy="3908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E23FE7E-AEBA-5778-68EE-B6087CE567E6}"/>
              </a:ext>
            </a:extLst>
          </p:cNvPr>
          <p:cNvSpPr/>
          <p:nvPr/>
        </p:nvSpPr>
        <p:spPr>
          <a:xfrm>
            <a:off x="214009" y="2937163"/>
            <a:ext cx="7950936" cy="2161309"/>
          </a:xfrm>
          <a:prstGeom prst="round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0083780"/>
      </p:ext>
    </p:extLst>
  </p:cSld>
  <p:clrMapOvr>
    <a:masterClrMapping/>
  </p:clrMapOvr>
  <p:transition spd="slow">
    <p:wheel spokes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24">
            <a:extLst>
              <a:ext uri="{FF2B5EF4-FFF2-40B4-BE49-F238E27FC236}">
                <a16:creationId xmlns:a16="http://schemas.microsoft.com/office/drawing/2014/main" id="{4C886762-16F0-4868-B83A-261746214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50" name="Freeform 11">
            <a:extLst>
              <a:ext uri="{FF2B5EF4-FFF2-40B4-BE49-F238E27FC236}">
                <a16:creationId xmlns:a16="http://schemas.microsoft.com/office/drawing/2014/main" id="{D2B54B4E-3454-4B76-B85A-8512B7729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1" name="Freeform 13">
            <a:extLst>
              <a:ext uri="{FF2B5EF4-FFF2-40B4-BE49-F238E27FC236}">
                <a16:creationId xmlns:a16="http://schemas.microsoft.com/office/drawing/2014/main" id="{7EFFE965-5586-4889-A74D-3A6080D04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2" name="Freeform 25">
            <a:extLst>
              <a:ext uri="{FF2B5EF4-FFF2-40B4-BE49-F238E27FC236}">
                <a16:creationId xmlns:a16="http://schemas.microsoft.com/office/drawing/2014/main" id="{5BC4125D-18D9-4A65-82B6-C24FE9434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3" name="Freeform 14">
            <a:extLst>
              <a:ext uri="{FF2B5EF4-FFF2-40B4-BE49-F238E27FC236}">
                <a16:creationId xmlns:a16="http://schemas.microsoft.com/office/drawing/2014/main" id="{A86DE327-0F45-4F54-BB6C-68A093CE5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GB"/>
          </a:p>
        </p:txBody>
      </p:sp>
      <p:sp>
        <p:nvSpPr>
          <p:cNvPr id="54" name="5-Point Star 24">
            <a:extLst>
              <a:ext uri="{FF2B5EF4-FFF2-40B4-BE49-F238E27FC236}">
                <a16:creationId xmlns:a16="http://schemas.microsoft.com/office/drawing/2014/main" id="{795857C2-E6E7-405A-B5A3-4DE3B50A7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420000">
            <a:off x="562263" y="655592"/>
            <a:ext cx="5428489" cy="327868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lvl="0"/>
            <a:r>
              <a:rPr lang="en-US" sz="8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4.1 </a:t>
            </a:r>
            <a:r>
              <a:rPr lang="en-US" sz="8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en-US" sz="8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Generativ</a:t>
            </a:r>
            <a:endParaRPr lang="en-US" sz="8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9253E6-104A-0EC8-1732-5378A3646AF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55" r="4" b="4"/>
          <a:stretch/>
        </p:blipFill>
        <p:spPr>
          <a:xfrm rot="43020000">
            <a:off x="6437841" y="373505"/>
            <a:ext cx="4208217" cy="3813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008825"/>
      </p:ext>
    </p:extLst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44A45-7C2B-8EE9-7C7C-6C696C68C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6741" y="323274"/>
            <a:ext cx="3504449" cy="515389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2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r>
              <a:rPr lang="en-US" sz="22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</a:t>
            </a:r>
            <a:r>
              <a:rPr lang="en-US" sz="22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ul</a:t>
            </a:r>
            <a:r>
              <a:rPr lang="en-US" sz="22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o-RO" sz="22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este mai puțin procedural, mai creativ.</a:t>
            </a:r>
            <a:br>
              <a:rPr lang="ro-RO" sz="22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22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22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În etapa de </a:t>
            </a:r>
            <a:r>
              <a:rPr lang="ro-RO" sz="22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sz="22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apar idei noi.</a:t>
            </a:r>
            <a:br>
              <a:rPr lang="ro-RO" sz="22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en-GB" sz="22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GB" sz="22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Scop: </a:t>
            </a:r>
            <a:r>
              <a:rPr lang="ro-RO" sz="22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plan pentru o soluție așa încât să fie îndeplinite cerințele din piramida necesităților umane.</a:t>
            </a:r>
            <a:br>
              <a:rPr lang="ro-RO" sz="22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22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22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Colaborarea rămâne un element cheie (</a:t>
            </a:r>
            <a:r>
              <a:rPr lang="en-GB" sz="22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your problems and needs aren’t always the same as your users’</a:t>
            </a:r>
            <a:r>
              <a:rPr lang="ro-RO" sz="22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</a:t>
            </a:r>
            <a:r>
              <a:rPr lang="ro-RO" sz="22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W.Grant).</a:t>
            </a:r>
            <a:endParaRPr lang="en-US" sz="2200" i="1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0EBDF3C-61A6-450C-8532-9276D9A1E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0240" y="457200"/>
            <a:ext cx="7045932" cy="4686138"/>
          </a:xfrm>
          <a:prstGeom prst="rect">
            <a:avLst/>
          </a:prstGeom>
          <a:solidFill>
            <a:schemeClr val="bg1"/>
          </a:solidFill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1C0DB74F-8383-2BD4-F094-A7096E9913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20809" y="689358"/>
            <a:ext cx="6417693" cy="421963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9A3EFBA-6A1C-5AD5-8F8E-7EF53E345300}"/>
              </a:ext>
            </a:extLst>
          </p:cNvPr>
          <p:cNvSpPr txBox="1"/>
          <p:nvPr/>
        </p:nvSpPr>
        <p:spPr>
          <a:xfrm>
            <a:off x="1664855" y="5206219"/>
            <a:ext cx="613756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RO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Sursa: </a:t>
            </a:r>
            <a:r>
              <a:rPr lang="en-GB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https://uxdesign.cc/co-design-methods-13a8f33bbfa4</a:t>
            </a:r>
            <a:r>
              <a:rPr lang="ro-RO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 </a:t>
            </a:r>
            <a:endParaRPr lang="en-GB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1007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C1CD6AA-C6A5-4977-A468-8B03371D1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custGeom>
            <a:avLst/>
            <a:gdLst>
              <a:gd name="connsiteX0" fmla="*/ 3 w 11647715"/>
              <a:gd name="connsiteY0" fmla="*/ 0 h 2634343"/>
              <a:gd name="connsiteX1" fmla="*/ 11647715 w 11647715"/>
              <a:gd name="connsiteY1" fmla="*/ 0 h 2634343"/>
              <a:gd name="connsiteX2" fmla="*/ 11647715 w 11647715"/>
              <a:gd name="connsiteY2" fmla="*/ 2634343 h 2634343"/>
              <a:gd name="connsiteX3" fmla="*/ 3 w 11647715"/>
              <a:gd name="connsiteY3" fmla="*/ 2634343 h 2634343"/>
              <a:gd name="connsiteX4" fmla="*/ 3 w 11647715"/>
              <a:gd name="connsiteY4" fmla="*/ 1533667 h 2634343"/>
              <a:gd name="connsiteX5" fmla="*/ 0 w 11647715"/>
              <a:gd name="connsiteY5" fmla="*/ 1533667 h 2634343"/>
              <a:gd name="connsiteX6" fmla="*/ 0 w 11647715"/>
              <a:gd name="connsiteY6" fmla="*/ 980400 h 2634343"/>
              <a:gd name="connsiteX7" fmla="*/ 3 w 11647715"/>
              <a:gd name="connsiteY7" fmla="*/ 980400 h 2634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7715" h="2634343">
                <a:moveTo>
                  <a:pt x="3" y="0"/>
                </a:moveTo>
                <a:lnTo>
                  <a:pt x="11647715" y="0"/>
                </a:lnTo>
                <a:lnTo>
                  <a:pt x="11647715" y="2634343"/>
                </a:lnTo>
                <a:lnTo>
                  <a:pt x="3" y="2634343"/>
                </a:lnTo>
                <a:lnTo>
                  <a:pt x="3" y="1533667"/>
                </a:lnTo>
                <a:lnTo>
                  <a:pt x="0" y="1533667"/>
                </a:lnTo>
                <a:lnTo>
                  <a:pt x="0" y="980400"/>
                </a:lnTo>
                <a:lnTo>
                  <a:pt x="3" y="980400"/>
                </a:lnTo>
                <a:close/>
              </a:path>
            </a:pathLst>
          </a:custGeom>
          <a:gradFill flip="none" rotWithShape="1">
            <a:gsLst>
              <a:gs pos="46000">
                <a:schemeClr val="accent6">
                  <a:lumMod val="89000"/>
                </a:schemeClr>
              </a:gs>
              <a:gs pos="81000">
                <a:srgbClr val="231F2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A601F395-3079-4179-84BA-6654D9F825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7"/>
            <a:ext cx="10905067" cy="5571066"/>
          </a:xfrm>
          <a:custGeom>
            <a:avLst/>
            <a:gdLst>
              <a:gd name="connsiteX0" fmla="*/ 0 w 8130198"/>
              <a:gd name="connsiteY0" fmla="*/ 0 h 6857999"/>
              <a:gd name="connsiteX1" fmla="*/ 7241014 w 8130198"/>
              <a:gd name="connsiteY1" fmla="*/ 0 h 6857999"/>
              <a:gd name="connsiteX2" fmla="*/ 8130198 w 8130198"/>
              <a:gd name="connsiteY2" fmla="*/ 0 h 6857999"/>
              <a:gd name="connsiteX3" fmla="*/ 8130198 w 8130198"/>
              <a:gd name="connsiteY3" fmla="*/ 6857999 h 6857999"/>
              <a:gd name="connsiteX4" fmla="*/ 0 w 8130198"/>
              <a:gd name="connsiteY4" fmla="*/ 6857999 h 6857999"/>
              <a:gd name="connsiteX5" fmla="*/ 0 w 8130198"/>
              <a:gd name="connsiteY5" fmla="*/ 63753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30198" h="6857999">
                <a:moveTo>
                  <a:pt x="0" y="0"/>
                </a:moveTo>
                <a:lnTo>
                  <a:pt x="7241014" y="0"/>
                </a:lnTo>
                <a:lnTo>
                  <a:pt x="8130198" y="0"/>
                </a:lnTo>
                <a:lnTo>
                  <a:pt x="8130198" y="6857999"/>
                </a:lnTo>
                <a:lnTo>
                  <a:pt x="0" y="6857999"/>
                </a:lnTo>
                <a:lnTo>
                  <a:pt x="0" y="6375361"/>
                </a:lnTo>
                <a:close/>
              </a:path>
            </a:pathLst>
          </a:custGeom>
          <a:ln w="50800" cap="sq">
            <a:noFill/>
            <a:miter lim="800000"/>
          </a:ln>
          <a:effectLst>
            <a:outerShdw blurRad="101600" dist="152400" dir="4380000" algn="t" rotWithShape="0">
              <a:prstClr val="black">
                <a:alpha val="43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044A45-7C2B-8EE9-7C7C-6C696C68C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1061660"/>
            <a:ext cx="9618133" cy="1043108"/>
          </a:xfrm>
        </p:spPr>
        <p:txBody>
          <a:bodyPr>
            <a:normAutofit/>
          </a:bodyPr>
          <a:lstStyle/>
          <a:p>
            <a:pPr algn="ctr"/>
            <a:r>
              <a:rPr lang="ro-RO" sz="3400" i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r>
              <a:rPr lang="ro-RO" sz="34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-ul generativ este imersiv</a:t>
            </a:r>
            <a:endParaRPr lang="en-GB" sz="3400" i="1" cap="none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2677ABC-F888-692F-3587-647ECD524D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65651" y="2227263"/>
            <a:ext cx="7260698" cy="3586162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0AAD53-1F50-62C4-7553-58EAF7A0E794}"/>
              </a:ext>
            </a:extLst>
          </p:cNvPr>
          <p:cNvSpPr txBox="1"/>
          <p:nvPr/>
        </p:nvSpPr>
        <p:spPr>
          <a:xfrm>
            <a:off x="1297744" y="5826927"/>
            <a:ext cx="112159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Sursa: </a:t>
            </a:r>
            <a:r>
              <a:rPr lang="ro-RO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https://www.frameweb.com/article/technology/with-the-rise-of-generative-design-do-we-still-need-architects</a:t>
            </a:r>
            <a:r>
              <a:rPr lang="ro-RO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GB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9837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9795-9D6C-3117-8446-0AFB8CA31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2" y="2441926"/>
            <a:ext cx="5036456" cy="98707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o-RO" sz="4200" b="1" cap="none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generativ</a:t>
            </a:r>
            <a:endParaRPr lang="ro-RO" sz="4200" b="1" cap="none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21D3AADD-EFB3-97EE-421B-A3165B2416BC}"/>
              </a:ext>
            </a:extLst>
          </p:cNvPr>
          <p:cNvGraphicFramePr/>
          <p:nvPr/>
        </p:nvGraphicFramePr>
        <p:xfrm>
          <a:off x="1843314" y="0"/>
          <a:ext cx="9231085" cy="6050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063930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A15293D4D15E14792C01B7E44673E5E" ma:contentTypeVersion="4" ma:contentTypeDescription="Create a new document." ma:contentTypeScope="" ma:versionID="37ea4191f3194631469a0f75c4b18dde">
  <xsd:schema xmlns:xsd="http://www.w3.org/2001/XMLSchema" xmlns:xs="http://www.w3.org/2001/XMLSchema" xmlns:p="http://schemas.microsoft.com/office/2006/metadata/properties" xmlns:ns2="6ea603f4-8a4c-4125-8c3d-c3b4140172b4" targetNamespace="http://schemas.microsoft.com/office/2006/metadata/properties" ma:root="true" ma:fieldsID="8b48946b341a9e90e791dd9a4ba5b9ff" ns2:_="">
    <xsd:import namespace="6ea603f4-8a4c-4125-8c3d-c3b4140172b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a603f4-8a4c-4125-8c3d-c3b4140172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415EA02-F46D-408D-9D9A-4EDDF778D768}"/>
</file>

<file path=customXml/itemProps2.xml><?xml version="1.0" encoding="utf-8"?>
<ds:datastoreItem xmlns:ds="http://schemas.openxmlformats.org/officeDocument/2006/customXml" ds:itemID="{C7ADBA66-EC38-4A88-AC66-9DF729675E2B}"/>
</file>

<file path=customXml/itemProps3.xml><?xml version="1.0" encoding="utf-8"?>
<ds:datastoreItem xmlns:ds="http://schemas.openxmlformats.org/officeDocument/2006/customXml" ds:itemID="{F7B0FD4F-EC53-4D21-A52B-D9DBA4E7356A}"/>
</file>

<file path=docProps/app.xml><?xml version="1.0" encoding="utf-8"?>
<Properties xmlns="http://schemas.openxmlformats.org/officeDocument/2006/extended-properties" xmlns:vt="http://schemas.openxmlformats.org/officeDocument/2006/docPropsVTypes">
  <Template>Main Event</Template>
  <TotalTime>3829</TotalTime>
  <Words>1322</Words>
  <Application>Microsoft Office PowerPoint</Application>
  <PresentationFormat>Widescreen</PresentationFormat>
  <Paragraphs>140</Paragraphs>
  <Slides>27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Calibri</vt:lpstr>
      <vt:lpstr>Courier New</vt:lpstr>
      <vt:lpstr>Impact</vt:lpstr>
      <vt:lpstr>Tahoma</vt:lpstr>
      <vt:lpstr>Wingdings 2</vt:lpstr>
      <vt:lpstr>Main Event</vt:lpstr>
      <vt:lpstr>Experiența de utilizare și interacțiunea cu utilizatorul UX/UI Design</vt:lpstr>
      <vt:lpstr>4. Soluții De Design</vt:lpstr>
      <vt:lpstr>Iterațiile procesului de design</vt:lpstr>
      <vt:lpstr>4. SOLUȚII DE DESIGN</vt:lpstr>
      <vt:lpstr>4. SOLUȚII DE DESIGN</vt:lpstr>
      <vt:lpstr>4.1 design Generativ</vt:lpstr>
      <vt:lpstr>Design-ul este mai puțin procedural, mai creativ.  În etapa de design  apar idei noi.  Scop: plan pentru o soluție așa încât să fie îndeplinite cerințele din piramida necesităților umane.  Colaborarea rămâne un element cheie (your problems and needs aren’t always the same as your users’ – W.Grant).</vt:lpstr>
      <vt:lpstr>Design-ul generativ este imersiv</vt:lpstr>
      <vt:lpstr>Design generativ</vt:lpstr>
      <vt:lpstr>Design generativ</vt:lpstr>
      <vt:lpstr>PowerPoint Presentation</vt:lpstr>
      <vt:lpstr>PowerPoint Presentation</vt:lpstr>
      <vt:lpstr>Ideație - elemente cu rol informativ</vt:lpstr>
      <vt:lpstr>Ideație - elemente cu rol informativ</vt:lpstr>
      <vt:lpstr>Ideație - catalizatori</vt:lpstr>
      <vt:lpstr>Ideație - tehnici</vt:lpstr>
      <vt:lpstr>Design generativ</vt:lpstr>
      <vt:lpstr>SCHIȚARE  - conversație despre design / user experience - limbaj vizual esențial, componente cognitive -”if you are not sketching you are not doing design” (B. Buxton)</vt:lpstr>
      <vt:lpstr>SCHIȚARE  - focus pe concepte, nu pe detalii - transmite idei - rapid, nu neapărat artistic - pot fi realizate adnotări - schițele: la momentul potrivit   </vt:lpstr>
      <vt:lpstr>Design generativ</vt:lpstr>
      <vt:lpstr>CRITICĂ</vt:lpstr>
      <vt:lpstr>4.2 design Conceptual</vt:lpstr>
      <vt:lpstr>Design-ul conceptual</vt:lpstr>
      <vt:lpstr>Modele mentale</vt:lpstr>
      <vt:lpstr>PowerPoint Presentation</vt:lpstr>
      <vt:lpstr>Modele mentale</vt:lpstr>
      <vt:lpstr>Design-ul conceptual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Mihai Sorin Stupariu</dc:creator>
  <cp:lastModifiedBy>Mihai Sorin Stupariu</cp:lastModifiedBy>
  <cp:revision>335</cp:revision>
  <dcterms:created xsi:type="dcterms:W3CDTF">2023-02-16T13:01:46Z</dcterms:created>
  <dcterms:modified xsi:type="dcterms:W3CDTF">2024-03-17T18:19:19Z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0x0101008A15293D4D15E14792C01B7E44673E5E</vt:lpwstr>
  </property>
</Properties>
</file>

<file path=docProps/thumbnail.jpeg>
</file>